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slideLayout" Target="../slideLayouts/slideLayout1.xml"/><Relationship Id="rId5"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slideLayout" Target="../slideLayouts/slideLayout1.xml"/><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8F1"/>
        </a:solidFill>
      </p:bgPr>
    </p:bg>
    <p:spTree>
      <p:nvGrpSpPr>
        <p:cNvPr id="1" name=""/>
        <p:cNvGrpSpPr/>
        <p:nvPr/>
      </p:nvGrpSpPr>
      <p:grpSpPr>
        <a:xfrm>
          <a:off x="0" y="0"/>
          <a:ext cx="0" cy="0"/>
          <a:chOff x="0" y="0"/>
          <a:chExt cx="0" cy="0"/>
        </a:xfrm>
      </p:grpSpPr>
      <p:sp>
        <p:nvSpPr>
          <p:cNvPr id="2" name="Shape 0"/>
          <p:cNvSpPr/>
          <p:nvPr/>
        </p:nvSpPr>
        <p:spPr>
          <a:xfrm>
            <a:off x="8716975" y="3474720"/>
            <a:ext cx="4572000" cy="4572000"/>
          </a:xfrm>
          <a:prstGeom prst="ellipse">
            <a:avLst/>
          </a:prstGeom>
          <a:solidFill>
            <a:srgbClr val="F1EDFF"/>
          </a:solidFill>
          <a:ln w="12700">
            <a:solidFill>
              <a:srgbClr val="F1EDFF"/>
            </a:solidFill>
            <a:prstDash val="solid"/>
          </a:ln>
        </p:spPr>
      </p:sp>
      <p:pic>
        <p:nvPicPr>
          <p:cNvPr id="3" name="Image 0" descr="/workspace/courses/beginner-en/illustrations/hero.png">    </p:cNvPr>
          <p:cNvPicPr>
            <a:picLocks noChangeAspect="1"/>
          </p:cNvPicPr>
          <p:nvPr/>
        </p:nvPicPr>
        <p:blipFill>
          <a:blip r:embed="rId1"/>
          <a:stretch>
            <a:fillRect/>
          </a:stretch>
        </p:blipFill>
        <p:spPr>
          <a:xfrm>
            <a:off x="5425135" y="822960"/>
            <a:ext cx="6400800" cy="4800600"/>
          </a:xfrm>
          <a:prstGeom prst="rect">
            <a:avLst/>
          </a:prstGeom>
        </p:spPr>
      </p:pic>
      <p:sp>
        <p:nvSpPr>
          <p:cNvPr id="4" name="Text 1"/>
          <p:cNvSpPr/>
          <p:nvPr/>
        </p:nvSpPr>
        <p:spPr>
          <a:xfrm>
            <a:off x="578815" y="1280160"/>
            <a:ext cx="5029200" cy="457200"/>
          </a:xfrm>
          <a:prstGeom prst="rect">
            <a:avLst/>
          </a:prstGeom>
          <a:noFill/>
          <a:ln/>
        </p:spPr>
        <p:txBody>
          <a:bodyPr wrap="square" lIns="0" tIns="0" rIns="0" bIns="0" rtlCol="0" anchor="t"/>
          <a:lstStyle/>
          <a:p>
            <a:pPr algn="l" indent="0" marL="0">
              <a:spcAft>
                <a:spcPts val="400"/>
              </a:spcAft>
              <a:buNone/>
            </a:pPr>
            <a:r>
              <a:rPr lang="en-US" altLang="en-US" sz="1600" b="1" dirty="0">
                <a:solidFill>
                  <a:srgbClr val="FF7A59"/>
                </a:solidFill>
                <a:latin typeface="IBM Plex Sans Hebrew" pitchFamily="34" charset="0"/>
                <a:ea typeface="IBM Plex Sans Hebrew" pitchFamily="34" charset="-122"/>
                <a:cs typeface="IBM Plex Sans Hebrew" pitchFamily="34" charset="-120"/>
              </a:rPr>
              <a:t>A COURSE FOR ABSOLUTE BEGINNERS</a:t>
            </a:r>
            <a:endParaRPr lang="en-US" sz="1600" dirty="0"/>
          </a:p>
        </p:txBody>
      </p:sp>
      <p:sp>
        <p:nvSpPr>
          <p:cNvPr id="5" name="Text 2"/>
          <p:cNvSpPr/>
          <p:nvPr/>
        </p:nvSpPr>
        <p:spPr>
          <a:xfrm>
            <a:off x="578815" y="1783080"/>
            <a:ext cx="5029200" cy="2194560"/>
          </a:xfrm>
          <a:prstGeom prst="rect">
            <a:avLst/>
          </a:prstGeom>
          <a:noFill/>
          <a:ln/>
        </p:spPr>
        <p:txBody>
          <a:bodyPr wrap="square" lIns="0" tIns="0" rIns="0" bIns="0" rtlCol="0" anchor="ctr"/>
          <a:lstStyle/>
          <a:p>
            <a:pPr algn="l" indent="0" marL="0">
              <a:lnSpc>
                <a:spcPct val="95000"/>
              </a:lnSpc>
              <a:spcAft>
                <a:spcPts val="400"/>
              </a:spcAft>
              <a:buNone/>
            </a:pPr>
            <a:r>
              <a:rPr lang="en-US" altLang="en-US" sz="5800" dirty="0">
                <a:solidFill>
                  <a:srgbClr val="6C4CF5"/>
                </a:solidFill>
                <a:latin typeface="Secular One" pitchFamily="34" charset="0"/>
                <a:ea typeface="Secular One" pitchFamily="34" charset="-122"/>
                <a:cs typeface="Secular One" pitchFamily="34" charset="-120"/>
              </a:rPr>
              <a:t>Introduction</a:t>
            </a:r>
            <a:endParaRPr lang="en-US" sz="5800" dirty="0"/>
          </a:p>
          <a:p>
            <a:pPr algn="l" indent="0" marL="0">
              <a:lnSpc>
                <a:spcPct val="95000"/>
              </a:lnSpc>
              <a:spcAft>
                <a:spcPts val="400"/>
              </a:spcAft>
              <a:buNone/>
            </a:pPr>
            <a:r>
              <a:rPr lang="en-US" altLang="en-US" sz="5800" dirty="0">
                <a:solidFill>
                  <a:srgbClr val="6C4CF5"/>
                </a:solidFill>
                <a:latin typeface="Secular One" pitchFamily="34" charset="0"/>
                <a:ea typeface="Secular One" pitchFamily="34" charset="-122"/>
                <a:cs typeface="Secular One" pitchFamily="34" charset="-120"/>
              </a:rPr>
              <a:t>to AI</a:t>
            </a:r>
            <a:endParaRPr lang="en-US" sz="5800" dirty="0"/>
          </a:p>
        </p:txBody>
      </p:sp>
      <p:sp>
        <p:nvSpPr>
          <p:cNvPr id="6" name="Text 3"/>
          <p:cNvSpPr/>
          <p:nvPr/>
        </p:nvSpPr>
        <p:spPr>
          <a:xfrm>
            <a:off x="578815" y="4114800"/>
            <a:ext cx="5029200" cy="457200"/>
          </a:xfrm>
          <a:prstGeom prst="rect">
            <a:avLst/>
          </a:prstGeom>
          <a:noFill/>
          <a:ln/>
        </p:spPr>
        <p:txBody>
          <a:bodyPr wrap="square" lIns="0" tIns="0" rIns="0" bIns="0" rtlCol="0" anchor="t"/>
          <a:lstStyle/>
          <a:p>
            <a:pPr algn="l" indent="0" marL="0">
              <a:spcAft>
                <a:spcPts val="400"/>
              </a:spcAft>
              <a:buNone/>
            </a:pPr>
            <a:r>
              <a:rPr lang="en-US" altLang="en-US" sz="1700" dirty="0">
                <a:solidFill>
                  <a:srgbClr val="1F1A3D"/>
                </a:solidFill>
                <a:latin typeface="IBM Plex Sans Hebrew" pitchFamily="34" charset="0"/>
                <a:ea typeface="IBM Plex Sans Hebrew" pitchFamily="34" charset="-122"/>
                <a:cs typeface="IBM Plex Sans Hebrew" pitchFamily="34" charset="-120"/>
              </a:rPr>
              <a:t>20 daily lessons · 4 weeks · about 30 minutes a day</a:t>
            </a:r>
            <a:endParaRPr lang="en-US" sz="1700" dirty="0"/>
          </a:p>
        </p:txBody>
      </p:sp>
      <p:sp>
        <p:nvSpPr>
          <p:cNvPr id="7" name="Text 4"/>
          <p:cNvSpPr/>
          <p:nvPr/>
        </p:nvSpPr>
        <p:spPr>
          <a:xfrm>
            <a:off x="578815" y="4572000"/>
            <a:ext cx="5029200" cy="640080"/>
          </a:xfrm>
          <a:prstGeom prst="rect">
            <a:avLst/>
          </a:prstGeom>
          <a:noFill/>
          <a:ln/>
        </p:spPr>
        <p:txBody>
          <a:bodyPr wrap="square" lIns="0" tIns="0" rIns="0" bIns="0" rtlCol="0" anchor="t"/>
          <a:lstStyle/>
          <a:p>
            <a:pPr algn="l" indent="0" marL="0">
              <a:spcAft>
                <a:spcPts val="400"/>
              </a:spcAft>
              <a:buNone/>
            </a:pPr>
            <a:r>
              <a:rPr lang="en-US" altLang="en-US" sz="1500" dirty="0">
                <a:solidFill>
                  <a:srgbClr val="6B6880"/>
                </a:solidFill>
                <a:latin typeface="IBM Plex Sans Hebrew" pitchFamily="34" charset="0"/>
                <a:ea typeface="IBM Plex Sans Hebrew" pitchFamily="34" charset="-122"/>
                <a:cs typeface="IBM Plex Sans Hebrew" pitchFamily="34" charset="-120"/>
              </a:rPr>
              <a:t>No experience, no powerful computer, just a browser and curiosity</a:t>
            </a:r>
            <a:endParaRPr lang="en-US" sz="1500" dirty="0"/>
          </a:p>
        </p:txBody>
      </p:sp>
      <p:sp>
        <p:nvSpPr>
          <p:cNvPr id="8" name="Shape 5"/>
          <p:cNvSpPr/>
          <p:nvPr/>
        </p:nvSpPr>
        <p:spPr>
          <a:xfrm>
            <a:off x="578815" y="5349240"/>
            <a:ext cx="1920240" cy="384048"/>
          </a:xfrm>
          <a:prstGeom prst="roundRect">
            <a:avLst>
              <a:gd name="adj" fmla="val 50000"/>
            </a:avLst>
          </a:prstGeom>
          <a:solidFill>
            <a:srgbClr val="FF7A59"/>
          </a:solidFill>
          <a:ln w="12700">
            <a:solidFill>
              <a:srgbClr val="FF7A59"/>
            </a:solidFill>
            <a:prstDash val="solid"/>
          </a:ln>
        </p:spPr>
      </p:sp>
      <p:sp>
        <p:nvSpPr>
          <p:cNvPr id="9" name="Text 6"/>
          <p:cNvSpPr/>
          <p:nvPr/>
        </p:nvSpPr>
        <p:spPr>
          <a:xfrm>
            <a:off x="578815" y="5349240"/>
            <a:ext cx="1920240" cy="384048"/>
          </a:xfrm>
          <a:prstGeom prst="rect">
            <a:avLst/>
          </a:prstGeom>
          <a:noFill/>
          <a:ln/>
        </p:spPr>
        <p:txBody>
          <a:bodyPr wrap="square" lIns="0" tIns="0" rIns="0" bIns="0" rtlCol="0" anchor="ctr"/>
          <a:lstStyle/>
          <a:p>
            <a:pPr algn="ctr" indent="0" marL="0">
              <a:buNone/>
            </a:pPr>
            <a:r>
              <a:rPr lang="en-US" altLang="en-US" sz="1300" b="1" dirty="0">
                <a:solidFill>
                  <a:srgbClr val="FFFFFF"/>
                </a:solidFill>
                <a:latin typeface="IBM Plex Sans Hebrew" pitchFamily="34" charset="0"/>
                <a:ea typeface="IBM Plex Sans Hebrew" pitchFamily="34" charset="-122"/>
                <a:cs typeface="IBM Plex Sans Hebrew" pitchFamily="34" charset="-120"/>
              </a:rPr>
              <a:t>Start today</a:t>
            </a:r>
            <a:endParaRPr lang="en-US" sz="1300" dirty="0"/>
          </a:p>
        </p:txBody>
      </p:sp>
      <p:sp>
        <p:nvSpPr>
          <p:cNvPr id="10" name="olam-copyright-footer"/>
          <p:cNvSpPr txBox="1"/>
          <p:nvPr/>
        </p:nvSpPr>
        <p:spPr>
          <a:xfrm>
            <a:off x="0" y="6549390"/>
            <a:ext cx="12192000" cy="308610"/>
          </a:xfrm>
          <a:prstGeom prst="rect">
            <a:avLst/>
          </a:prstGeom>
          <a:noFill/>
        </p:spPr>
        <p:txBody>
          <a:bodyPr wrap="square">
            <a:spAutoFit/>
          </a:bodyPr>
          <a:lstStyle/>
          <a:p>
            <a:pPr algn="ctr"/>
            <a:r>
              <a:rPr sz="800">
                <a:solidFill>
                  <a:srgbClr val="8A8A99"/>
                </a:solidFill>
                <a:latin typeface="Rubik"/>
              </a:rPr>
              <a:t>© Amram Abramovich · Olam HaChesed · All rights reserved</a:t>
            </a:r>
          </a:p>
        </p:txBody>
      </p:sp>
      <p:sp>
        <p:nvSpPr>
          <p:cNvPr id="11" name="olam-copyright-notice"/>
          <p:cNvSpPr txBox="1"/>
          <p:nvPr/>
        </p:nvSpPr>
        <p:spPr>
          <a:xfrm>
            <a:off x="731520" y="5486400"/>
            <a:ext cx="10728960" cy="960120"/>
          </a:xfrm>
          <a:prstGeom prst="rect">
            <a:avLst/>
          </a:prstGeom>
          <a:solidFill>
            <a:srgbClr val="FFFFFF"/>
          </a:solidFill>
        </p:spPr>
        <p:txBody>
          <a:bodyPr wrap="square">
            <a:spAutoFit/>
          </a:bodyPr>
          <a:lstStyle/>
          <a:p>
            <a:pPr algn="l"/>
            <a:r>
              <a:rPr sz="850">
                <a:solidFill>
                  <a:srgbClr val="3A3F5C"/>
                </a:solidFill>
                <a:latin typeface="Rubik"/>
              </a:rPr>
              <a:t>© All rights reserved to Amram Abramovich / Olam HaChesed. No part of this material may be copied, reproduced, distributed, photographed, translated, sold or used in any way, in whole or in part, without prior written permission from the copyright holder. This material is intended solely for the personal use of those who purchased the course or received permission.</a:t>
            </a:r>
          </a:p>
          <a:p>
            <a:pPr algn="l"/>
            <a:r>
              <a:rPr sz="850" b="1">
                <a:solidFill>
                  <a:srgbClr val="1F2954"/>
                </a:solidFill>
                <a:latin typeface="Rubik"/>
              </a:rPr>
              <a:t>לקבלת אישורים / For permissions: 050-303-4614 · admin@olamhachesed.com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8F1"/>
        </a:solidFill>
      </p:bgPr>
    </p:bg>
    <p:spTree>
      <p:nvGrpSpPr>
        <p:cNvPr id="1" name=""/>
        <p:cNvGrpSpPr/>
        <p:nvPr/>
      </p:nvGrpSpPr>
      <p:grpSpPr>
        <a:xfrm>
          <a:off x="0" y="0"/>
          <a:ext cx="0" cy="0"/>
          <a:chOff x="0" y="0"/>
          <a:chExt cx="0" cy="0"/>
        </a:xfrm>
      </p:grpSpPr>
      <p:sp>
        <p:nvSpPr>
          <p:cNvPr id="2" name="Text 0"/>
          <p:cNvSpPr/>
          <p:nvPr/>
        </p:nvSpPr>
        <p:spPr>
          <a:xfrm>
            <a:off x="548640" y="411480"/>
            <a:ext cx="11094415" cy="822960"/>
          </a:xfrm>
          <a:prstGeom prst="rect">
            <a:avLst/>
          </a:prstGeom>
          <a:noFill/>
          <a:ln/>
        </p:spPr>
        <p:txBody>
          <a:bodyPr wrap="square" lIns="0" tIns="0" rIns="0" bIns="0" rtlCol="0" anchor="ctr"/>
          <a:lstStyle/>
          <a:p>
            <a:pPr algn="l" indent="0" marL="0">
              <a:spcAft>
                <a:spcPts val="400"/>
              </a:spcAft>
              <a:buNone/>
            </a:pPr>
            <a:r>
              <a:rPr lang="en-US" altLang="en-US" sz="3000" dirty="0">
                <a:solidFill>
                  <a:srgbClr val="6C4CF5"/>
                </a:solidFill>
                <a:latin typeface="Secular One" pitchFamily="34" charset="0"/>
                <a:ea typeface="Secular One" pitchFamily="34" charset="-122"/>
                <a:cs typeface="Secular One" pitchFamily="34" charset="-120"/>
              </a:rPr>
              <a:t>This course is for you, even if you've only heard the word AI</a:t>
            </a:r>
            <a:endParaRPr lang="en-US" sz="3000" dirty="0"/>
          </a:p>
        </p:txBody>
      </p:sp>
      <p:sp>
        <p:nvSpPr>
          <p:cNvPr id="3" name="Text 1"/>
          <p:cNvSpPr/>
          <p:nvPr/>
        </p:nvSpPr>
        <p:spPr>
          <a:xfrm>
            <a:off x="548640" y="1280160"/>
            <a:ext cx="11094415" cy="457200"/>
          </a:xfrm>
          <a:prstGeom prst="rect">
            <a:avLst/>
          </a:prstGeom>
          <a:noFill/>
          <a:ln/>
        </p:spPr>
        <p:txBody>
          <a:bodyPr wrap="square" lIns="0" tIns="0" rIns="0" bIns="0" rtlCol="0" anchor="t"/>
          <a:lstStyle/>
          <a:p>
            <a:pPr algn="l" indent="0" marL="0">
              <a:spcAft>
                <a:spcPts val="400"/>
              </a:spcAft>
              <a:buNone/>
            </a:pPr>
            <a:r>
              <a:rPr lang="en-US" altLang="en-US" sz="1600" dirty="0">
                <a:solidFill>
                  <a:srgbClr val="6B6880"/>
                </a:solidFill>
                <a:latin typeface="IBM Plex Sans Hebrew" pitchFamily="34" charset="0"/>
                <a:ea typeface="IBM Plex Sans Hebrew" pitchFamily="34" charset="-122"/>
                <a:cs typeface="IBM Plex Sans Hebrew" pitchFamily="34" charset="-120"/>
              </a:rPr>
              <a:t>No unexplained jargon, no silly questions, and nothing you can break</a:t>
            </a:r>
            <a:endParaRPr lang="en-US" sz="1600" dirty="0"/>
          </a:p>
        </p:txBody>
      </p:sp>
      <p:sp>
        <p:nvSpPr>
          <p:cNvPr id="4" name="Shape 2"/>
          <p:cNvSpPr/>
          <p:nvPr/>
        </p:nvSpPr>
        <p:spPr>
          <a:xfrm>
            <a:off x="731520" y="2011680"/>
            <a:ext cx="3429000" cy="3291840"/>
          </a:xfrm>
          <a:prstGeom prst="roundRect">
            <a:avLst>
              <a:gd name="adj" fmla="val 4167"/>
            </a:avLst>
          </a:prstGeom>
          <a:solidFill>
            <a:srgbClr val="FFFFFF"/>
          </a:solidFill>
          <a:ln w="15875">
            <a:solidFill>
              <a:srgbClr val="E7E2F7"/>
            </a:solidFill>
            <a:prstDash val="solid"/>
          </a:ln>
        </p:spPr>
      </p:sp>
      <p:sp>
        <p:nvSpPr>
          <p:cNvPr id="5" name="Shape 3"/>
          <p:cNvSpPr/>
          <p:nvPr/>
        </p:nvSpPr>
        <p:spPr>
          <a:xfrm>
            <a:off x="731520" y="2011680"/>
            <a:ext cx="3429000" cy="128016"/>
          </a:xfrm>
          <a:prstGeom prst="rect">
            <a:avLst/>
          </a:prstGeom>
          <a:solidFill>
            <a:srgbClr val="2EC4B6"/>
          </a:solidFill>
          <a:ln w="12700">
            <a:solidFill>
              <a:srgbClr val="2EC4B6"/>
            </a:solidFill>
            <a:prstDash val="solid"/>
          </a:ln>
        </p:spPr>
      </p:sp>
      <p:sp>
        <p:nvSpPr>
          <p:cNvPr id="6" name="Text 4"/>
          <p:cNvSpPr/>
          <p:nvPr/>
        </p:nvSpPr>
        <p:spPr>
          <a:xfrm>
            <a:off x="1005840" y="2331720"/>
            <a:ext cx="2880360" cy="548640"/>
          </a:xfrm>
          <a:prstGeom prst="rect">
            <a:avLst/>
          </a:prstGeom>
          <a:noFill/>
          <a:ln/>
        </p:spPr>
        <p:txBody>
          <a:bodyPr wrap="square" lIns="0" tIns="0" rIns="0" bIns="0" rtlCol="0" anchor="t"/>
          <a:lstStyle/>
          <a:p>
            <a:pPr algn="l" indent="0" marL="0">
              <a:spcAft>
                <a:spcPts val="400"/>
              </a:spcAft>
              <a:buNone/>
            </a:pPr>
            <a:r>
              <a:rPr lang="en-US" altLang="en-US" sz="2600" dirty="0">
                <a:solidFill>
                  <a:srgbClr val="2EC4B6"/>
                </a:solidFill>
                <a:latin typeface="Secular One" pitchFamily="34" charset="0"/>
                <a:ea typeface="Secular One" pitchFamily="34" charset="-122"/>
                <a:cs typeface="Secular One" pitchFamily="34" charset="-120"/>
              </a:rPr>
              <a:t>Not needed</a:t>
            </a:r>
            <a:endParaRPr lang="en-US" sz="2600" dirty="0"/>
          </a:p>
        </p:txBody>
      </p:sp>
      <p:sp>
        <p:nvSpPr>
          <p:cNvPr id="7" name="Text 5"/>
          <p:cNvSpPr/>
          <p:nvPr/>
        </p:nvSpPr>
        <p:spPr>
          <a:xfrm>
            <a:off x="1005840" y="3063240"/>
            <a:ext cx="2880360" cy="2651760"/>
          </a:xfrm>
          <a:prstGeom prst="rect">
            <a:avLst/>
          </a:prstGeom>
          <a:noFill/>
          <a:ln/>
        </p:spPr>
        <p:txBody>
          <a:bodyPr wrap="square" lIns="0" tIns="0" rIns="0" bIns="0" rtlCol="0" anchor="t"/>
          <a:lstStyle/>
          <a:p>
            <a:pPr algn="l" marL="342900" indent="-342900">
              <a:spcAft>
                <a:spcPts val="800"/>
              </a:spcAft>
              <a:buChar char="•"/>
            </a:pPr>
            <a:r>
              <a:rPr lang="en-US" altLang="en-US" sz="1700" dirty="0">
                <a:solidFill>
                  <a:srgbClr val="1F1A3D"/>
                </a:solidFill>
                <a:latin typeface="IBM Plex Sans Hebrew" pitchFamily="34" charset="0"/>
                <a:ea typeface="IBM Plex Sans Hebrew" pitchFamily="34" charset="-122"/>
                <a:cs typeface="IBM Plex Sans Hebrew" pitchFamily="34" charset="-120"/>
              </a:rPr>
              <a:t>A technical background</a:t>
            </a:r>
            <a:endParaRPr lang="en-US" sz="1700" dirty="0"/>
          </a:p>
          <a:p>
            <a:pPr algn="l" marL="342900" indent="-342900">
              <a:spcAft>
                <a:spcPts val="800"/>
              </a:spcAft>
              <a:buChar char="•"/>
            </a:pPr>
            <a:r>
              <a:rPr lang="en-US" altLang="en-US" sz="1700" dirty="0">
                <a:solidFill>
                  <a:srgbClr val="1F1A3D"/>
                </a:solidFill>
                <a:latin typeface="IBM Plex Sans Hebrew" pitchFamily="34" charset="0"/>
                <a:ea typeface="IBM Plex Sans Hebrew" pitchFamily="34" charset="-122"/>
                <a:cs typeface="IBM Plex Sans Hebrew" pitchFamily="34" charset="-120"/>
              </a:rPr>
              <a:t>A powerful computer or software</a:t>
            </a:r>
            <a:endParaRPr lang="en-US" sz="1700" dirty="0"/>
          </a:p>
          <a:p>
            <a:pPr algn="l" marL="342900" indent="-342900">
              <a:spcAft>
                <a:spcPts val="800"/>
              </a:spcAft>
              <a:buChar char="•"/>
            </a:pPr>
            <a:r>
              <a:rPr lang="en-US" altLang="en-US" sz="1700" dirty="0">
                <a:solidFill>
                  <a:srgbClr val="1F1A3D"/>
                </a:solidFill>
                <a:latin typeface="IBM Plex Sans Hebrew" pitchFamily="34" charset="0"/>
                <a:ea typeface="IBM Plex Sans Hebrew" pitchFamily="34" charset="-122"/>
                <a:cs typeface="IBM Plex Sans Hebrew" pitchFamily="34" charset="-120"/>
              </a:rPr>
              <a:t>Money: the free plans are enough</a:t>
            </a:r>
            <a:endParaRPr lang="en-US" sz="1700" dirty="0"/>
          </a:p>
        </p:txBody>
      </p:sp>
      <p:sp>
        <p:nvSpPr>
          <p:cNvPr id="8" name="Shape 6"/>
          <p:cNvSpPr/>
          <p:nvPr/>
        </p:nvSpPr>
        <p:spPr>
          <a:xfrm>
            <a:off x="4343400" y="2011680"/>
            <a:ext cx="3429000" cy="3291840"/>
          </a:xfrm>
          <a:prstGeom prst="roundRect">
            <a:avLst>
              <a:gd name="adj" fmla="val 4167"/>
            </a:avLst>
          </a:prstGeom>
          <a:solidFill>
            <a:srgbClr val="FFFFFF"/>
          </a:solidFill>
          <a:ln w="15875">
            <a:solidFill>
              <a:srgbClr val="E7E2F7"/>
            </a:solidFill>
            <a:prstDash val="solid"/>
          </a:ln>
        </p:spPr>
      </p:sp>
      <p:sp>
        <p:nvSpPr>
          <p:cNvPr id="9" name="Shape 7"/>
          <p:cNvSpPr/>
          <p:nvPr/>
        </p:nvSpPr>
        <p:spPr>
          <a:xfrm>
            <a:off x="4343400" y="2011680"/>
            <a:ext cx="3429000" cy="128016"/>
          </a:xfrm>
          <a:prstGeom prst="rect">
            <a:avLst/>
          </a:prstGeom>
          <a:solidFill>
            <a:srgbClr val="6C4CF5"/>
          </a:solidFill>
          <a:ln w="12700">
            <a:solidFill>
              <a:srgbClr val="6C4CF5"/>
            </a:solidFill>
            <a:prstDash val="solid"/>
          </a:ln>
        </p:spPr>
      </p:sp>
      <p:sp>
        <p:nvSpPr>
          <p:cNvPr id="10" name="Text 8"/>
          <p:cNvSpPr/>
          <p:nvPr/>
        </p:nvSpPr>
        <p:spPr>
          <a:xfrm>
            <a:off x="4617720" y="2331720"/>
            <a:ext cx="2880360" cy="548640"/>
          </a:xfrm>
          <a:prstGeom prst="rect">
            <a:avLst/>
          </a:prstGeom>
          <a:noFill/>
          <a:ln/>
        </p:spPr>
        <p:txBody>
          <a:bodyPr wrap="square" lIns="0" tIns="0" rIns="0" bIns="0" rtlCol="0" anchor="t"/>
          <a:lstStyle/>
          <a:p>
            <a:pPr algn="l" indent="0" marL="0">
              <a:spcAft>
                <a:spcPts val="400"/>
              </a:spcAft>
              <a:buNone/>
            </a:pPr>
            <a:r>
              <a:rPr lang="en-US" altLang="en-US" sz="2600" dirty="0">
                <a:solidFill>
                  <a:srgbClr val="6C4CF5"/>
                </a:solidFill>
                <a:latin typeface="Secular One" pitchFamily="34" charset="0"/>
                <a:ea typeface="Secular One" pitchFamily="34" charset="-122"/>
                <a:cs typeface="Secular One" pitchFamily="34" charset="-120"/>
              </a:rPr>
              <a:t>Needed</a:t>
            </a:r>
            <a:endParaRPr lang="en-US" sz="2600" dirty="0"/>
          </a:p>
        </p:txBody>
      </p:sp>
      <p:sp>
        <p:nvSpPr>
          <p:cNvPr id="11" name="Text 9"/>
          <p:cNvSpPr/>
          <p:nvPr/>
        </p:nvSpPr>
        <p:spPr>
          <a:xfrm>
            <a:off x="4617720" y="3063240"/>
            <a:ext cx="2880360" cy="2651760"/>
          </a:xfrm>
          <a:prstGeom prst="rect">
            <a:avLst/>
          </a:prstGeom>
          <a:noFill/>
          <a:ln/>
        </p:spPr>
        <p:txBody>
          <a:bodyPr wrap="square" lIns="0" tIns="0" rIns="0" bIns="0" rtlCol="0" anchor="t"/>
          <a:lstStyle/>
          <a:p>
            <a:pPr algn="l" marL="342900" indent="-342900">
              <a:spcAft>
                <a:spcPts val="800"/>
              </a:spcAft>
              <a:buChar char="•"/>
            </a:pPr>
            <a:r>
              <a:rPr lang="en-US" altLang="en-US" sz="1700" dirty="0">
                <a:solidFill>
                  <a:srgbClr val="1F1A3D"/>
                </a:solidFill>
                <a:latin typeface="IBM Plex Sans Hebrew" pitchFamily="34" charset="0"/>
                <a:ea typeface="IBM Plex Sans Hebrew" pitchFamily="34" charset="-122"/>
                <a:cs typeface="IBM Plex Sans Hebrew" pitchFamily="34" charset="-120"/>
              </a:rPr>
              <a:t>A phone or computer with a browser</a:t>
            </a:r>
            <a:endParaRPr lang="en-US" sz="1700" dirty="0"/>
          </a:p>
          <a:p>
            <a:pPr algn="l" marL="342900" indent="-342900">
              <a:spcAft>
                <a:spcPts val="800"/>
              </a:spcAft>
              <a:buChar char="•"/>
            </a:pPr>
            <a:r>
              <a:rPr lang="en-US" altLang="en-US" sz="1700" dirty="0">
                <a:solidFill>
                  <a:srgbClr val="1F1A3D"/>
                </a:solidFill>
                <a:latin typeface="IBM Plex Sans Hebrew" pitchFamily="34" charset="0"/>
                <a:ea typeface="IBM Plex Sans Hebrew" pitchFamily="34" charset="-122"/>
                <a:cs typeface="IBM Plex Sans Hebrew" pitchFamily="34" charset="-120"/>
              </a:rPr>
              <a:t>About 30 minutes a day</a:t>
            </a:r>
            <a:endParaRPr lang="en-US" sz="1700" dirty="0"/>
          </a:p>
          <a:p>
            <a:pPr algn="l" marL="342900" indent="-342900">
              <a:spcAft>
                <a:spcPts val="800"/>
              </a:spcAft>
              <a:buChar char="•"/>
            </a:pPr>
            <a:r>
              <a:rPr lang="en-US" altLang="en-US" sz="1700" dirty="0">
                <a:solidFill>
                  <a:srgbClr val="1F1A3D"/>
                </a:solidFill>
                <a:latin typeface="IBM Plex Sans Hebrew" pitchFamily="34" charset="0"/>
                <a:ea typeface="IBM Plex Sans Hebrew" pitchFamily="34" charset="-122"/>
                <a:cs typeface="IBM Plex Sans Hebrew" pitchFamily="34" charset="-120"/>
              </a:rPr>
              <a:t>Willingness to try and make mistakes</a:t>
            </a:r>
            <a:endParaRPr lang="en-US" sz="1700" dirty="0"/>
          </a:p>
        </p:txBody>
      </p:sp>
      <p:sp>
        <p:nvSpPr>
          <p:cNvPr id="12" name="Shape 10"/>
          <p:cNvSpPr/>
          <p:nvPr/>
        </p:nvSpPr>
        <p:spPr>
          <a:xfrm>
            <a:off x="7955280" y="2011680"/>
            <a:ext cx="3429000" cy="3291840"/>
          </a:xfrm>
          <a:prstGeom prst="roundRect">
            <a:avLst>
              <a:gd name="adj" fmla="val 4167"/>
            </a:avLst>
          </a:prstGeom>
          <a:solidFill>
            <a:srgbClr val="FFFFFF"/>
          </a:solidFill>
          <a:ln w="15875">
            <a:solidFill>
              <a:srgbClr val="E7E2F7"/>
            </a:solidFill>
            <a:prstDash val="solid"/>
          </a:ln>
        </p:spPr>
      </p:sp>
      <p:sp>
        <p:nvSpPr>
          <p:cNvPr id="13" name="Shape 11"/>
          <p:cNvSpPr/>
          <p:nvPr/>
        </p:nvSpPr>
        <p:spPr>
          <a:xfrm>
            <a:off x="7955280" y="2011680"/>
            <a:ext cx="3429000" cy="128016"/>
          </a:xfrm>
          <a:prstGeom prst="rect">
            <a:avLst/>
          </a:prstGeom>
          <a:solidFill>
            <a:srgbClr val="FF7A59"/>
          </a:solidFill>
          <a:ln w="12700">
            <a:solidFill>
              <a:srgbClr val="FF7A59"/>
            </a:solidFill>
            <a:prstDash val="solid"/>
          </a:ln>
        </p:spPr>
      </p:sp>
      <p:sp>
        <p:nvSpPr>
          <p:cNvPr id="14" name="Text 12"/>
          <p:cNvSpPr/>
          <p:nvPr/>
        </p:nvSpPr>
        <p:spPr>
          <a:xfrm>
            <a:off x="8229600" y="2331720"/>
            <a:ext cx="2880360" cy="548640"/>
          </a:xfrm>
          <a:prstGeom prst="rect">
            <a:avLst/>
          </a:prstGeom>
          <a:noFill/>
          <a:ln/>
        </p:spPr>
        <p:txBody>
          <a:bodyPr wrap="square" lIns="0" tIns="0" rIns="0" bIns="0" rtlCol="0" anchor="t"/>
          <a:lstStyle/>
          <a:p>
            <a:pPr algn="l" indent="0" marL="0">
              <a:spcAft>
                <a:spcPts val="400"/>
              </a:spcAft>
              <a:buNone/>
            </a:pPr>
            <a:r>
              <a:rPr lang="en-US" altLang="en-US" sz="2600" dirty="0">
                <a:solidFill>
                  <a:srgbClr val="FF7A59"/>
                </a:solidFill>
                <a:latin typeface="Secular One" pitchFamily="34" charset="0"/>
                <a:ea typeface="Secular One" pitchFamily="34" charset="-122"/>
                <a:cs typeface="Secular One" pitchFamily="34" charset="-120"/>
              </a:rPr>
              <a:t>What you get</a:t>
            </a:r>
            <a:endParaRPr lang="en-US" sz="2600" dirty="0"/>
          </a:p>
        </p:txBody>
      </p:sp>
      <p:sp>
        <p:nvSpPr>
          <p:cNvPr id="15" name="Text 13"/>
          <p:cNvSpPr/>
          <p:nvPr/>
        </p:nvSpPr>
        <p:spPr>
          <a:xfrm>
            <a:off x="8229600" y="3063240"/>
            <a:ext cx="2880360" cy="2651760"/>
          </a:xfrm>
          <a:prstGeom prst="rect">
            <a:avLst/>
          </a:prstGeom>
          <a:noFill/>
          <a:ln/>
        </p:spPr>
        <p:txBody>
          <a:bodyPr wrap="square" lIns="0" tIns="0" rIns="0" bIns="0" rtlCol="0" anchor="t"/>
          <a:lstStyle/>
          <a:p>
            <a:pPr algn="l" marL="342900" indent="-342900">
              <a:spcAft>
                <a:spcPts val="800"/>
              </a:spcAft>
              <a:buChar char="•"/>
            </a:pPr>
            <a:r>
              <a:rPr lang="en-US" altLang="en-US" sz="1700" dirty="0">
                <a:solidFill>
                  <a:srgbClr val="1F1A3D"/>
                </a:solidFill>
                <a:latin typeface="IBM Plex Sans Hebrew" pitchFamily="34" charset="0"/>
                <a:ea typeface="IBM Plex Sans Hebrew" pitchFamily="34" charset="-122"/>
                <a:cs typeface="IBM Plex Sans Hebrew" pitchFamily="34" charset="-120"/>
              </a:rPr>
              <a:t>20 real creations of your own</a:t>
            </a:r>
            <a:endParaRPr lang="en-US" sz="1700" dirty="0"/>
          </a:p>
          <a:p>
            <a:pPr algn="l" marL="342900" indent="-342900">
              <a:spcAft>
                <a:spcPts val="800"/>
              </a:spcAft>
              <a:buChar char="•"/>
            </a:pPr>
            <a:r>
              <a:rPr lang="en-US" altLang="en-US" sz="1700" dirty="0">
                <a:solidFill>
                  <a:srgbClr val="1F1A3D"/>
                </a:solidFill>
                <a:latin typeface="IBM Plex Sans Hebrew" pitchFamily="34" charset="0"/>
                <a:ea typeface="IBM Plex Sans Hebrew" pitchFamily="34" charset="-122"/>
                <a:cs typeface="IBM Plex Sans Hebrew" pitchFamily="34" charset="-120"/>
              </a:rPr>
              <a:t>Confidence with the leading tools</a:t>
            </a:r>
            <a:endParaRPr lang="en-US" sz="1700" dirty="0"/>
          </a:p>
          <a:p>
            <a:pPr algn="l" marL="342900" indent="-342900">
              <a:spcAft>
                <a:spcPts val="800"/>
              </a:spcAft>
              <a:buChar char="•"/>
            </a:pPr>
            <a:r>
              <a:rPr lang="en-US" altLang="en-US" sz="1700" dirty="0">
                <a:solidFill>
                  <a:srgbClr val="1F1A3D"/>
                </a:solidFill>
                <a:latin typeface="IBM Plex Sans Hebrew" pitchFamily="34" charset="0"/>
                <a:ea typeface="IBM Plex Sans Hebrew" pitchFamily="34" charset="-122"/>
                <a:cs typeface="IBM Plex Sans Hebrew" pitchFamily="34" charset="-120"/>
              </a:rPr>
              <a:t>Protection from scams, and privacy</a:t>
            </a:r>
            <a:endParaRPr lang="en-US" sz="1700" dirty="0"/>
          </a:p>
        </p:txBody>
      </p:sp>
      <p:sp>
        <p:nvSpPr>
          <p:cNvPr id="16" name="olam-copyright-footer"/>
          <p:cNvSpPr txBox="1"/>
          <p:nvPr/>
        </p:nvSpPr>
        <p:spPr>
          <a:xfrm>
            <a:off x="0" y="6549390"/>
            <a:ext cx="12192000" cy="308610"/>
          </a:xfrm>
          <a:prstGeom prst="rect">
            <a:avLst/>
          </a:prstGeom>
          <a:noFill/>
        </p:spPr>
        <p:txBody>
          <a:bodyPr wrap="square">
            <a:spAutoFit/>
          </a:bodyPr>
          <a:lstStyle/>
          <a:p>
            <a:pPr algn="ctr"/>
            <a:r>
              <a:rPr sz="800">
                <a:solidFill>
                  <a:srgbClr val="8A8A99"/>
                </a:solidFill>
                <a:latin typeface="Rubik"/>
              </a:rPr>
              <a:t>© Amram Abramovich · Olam HaChesed · All rights reserved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8F1"/>
        </a:solidFill>
      </p:bgPr>
    </p:bg>
    <p:spTree>
      <p:nvGrpSpPr>
        <p:cNvPr id="1" name=""/>
        <p:cNvGrpSpPr/>
        <p:nvPr/>
      </p:nvGrpSpPr>
      <p:grpSpPr>
        <a:xfrm>
          <a:off x="0" y="0"/>
          <a:ext cx="0" cy="0"/>
          <a:chOff x="0" y="0"/>
          <a:chExt cx="0" cy="0"/>
        </a:xfrm>
      </p:grpSpPr>
      <p:sp>
        <p:nvSpPr>
          <p:cNvPr id="2" name="Text 0"/>
          <p:cNvSpPr/>
          <p:nvPr/>
        </p:nvSpPr>
        <p:spPr>
          <a:xfrm>
            <a:off x="548640" y="411480"/>
            <a:ext cx="11094415" cy="822960"/>
          </a:xfrm>
          <a:prstGeom prst="rect">
            <a:avLst/>
          </a:prstGeom>
          <a:noFill/>
          <a:ln/>
        </p:spPr>
        <p:txBody>
          <a:bodyPr wrap="square" lIns="0" tIns="0" rIns="0" bIns="0" rtlCol="0" anchor="ctr"/>
          <a:lstStyle/>
          <a:p>
            <a:pPr algn="l" indent="0" marL="0">
              <a:spcAft>
                <a:spcPts val="400"/>
              </a:spcAft>
              <a:buNone/>
            </a:pPr>
            <a:r>
              <a:rPr lang="en-US" altLang="en-US" sz="3400" dirty="0">
                <a:solidFill>
                  <a:srgbClr val="6C4CF5"/>
                </a:solidFill>
                <a:latin typeface="Secular One" pitchFamily="34" charset="0"/>
                <a:ea typeface="Secular One" pitchFamily="34" charset="-122"/>
                <a:cs typeface="Secular One" pitchFamily="34" charset="-120"/>
              </a:rPr>
              <a:t>A little every day: that's how confidence grows</a:t>
            </a:r>
            <a:endParaRPr lang="en-US" sz="3400" dirty="0"/>
          </a:p>
        </p:txBody>
      </p:sp>
      <p:sp>
        <p:nvSpPr>
          <p:cNvPr id="3" name="Text 1"/>
          <p:cNvSpPr/>
          <p:nvPr/>
        </p:nvSpPr>
        <p:spPr>
          <a:xfrm>
            <a:off x="548640" y="1280160"/>
            <a:ext cx="11094415" cy="457200"/>
          </a:xfrm>
          <a:prstGeom prst="rect">
            <a:avLst/>
          </a:prstGeom>
          <a:noFill/>
          <a:ln/>
        </p:spPr>
        <p:txBody>
          <a:bodyPr wrap="square" lIns="0" tIns="0" rIns="0" bIns="0" rtlCol="0" anchor="t"/>
          <a:lstStyle/>
          <a:p>
            <a:pPr algn="l" indent="0" marL="0">
              <a:spcAft>
                <a:spcPts val="400"/>
              </a:spcAft>
              <a:buNone/>
            </a:pPr>
            <a:r>
              <a:rPr lang="en-US" altLang="en-US" sz="1600" dirty="0">
                <a:solidFill>
                  <a:srgbClr val="6B6880"/>
                </a:solidFill>
                <a:latin typeface="IBM Plex Sans Hebrew" pitchFamily="34" charset="0"/>
                <a:ea typeface="IBM Plex Sans Hebrew" pitchFamily="34" charset="-122"/>
                <a:cs typeface="IBM Plex Sans Hebrew" pitchFamily="34" charset="-120"/>
              </a:rPr>
              <a:t>A suggested pace, but everyone moves at their own speed</a:t>
            </a:r>
            <a:endParaRPr lang="en-US" sz="1600" dirty="0"/>
          </a:p>
        </p:txBody>
      </p:sp>
      <p:sp>
        <p:nvSpPr>
          <p:cNvPr id="4" name="Shape 2"/>
          <p:cNvSpPr/>
          <p:nvPr/>
        </p:nvSpPr>
        <p:spPr>
          <a:xfrm>
            <a:off x="621792" y="2103120"/>
            <a:ext cx="2606040" cy="2651760"/>
          </a:xfrm>
          <a:prstGeom prst="roundRect">
            <a:avLst>
              <a:gd name="adj" fmla="val 5263"/>
            </a:avLst>
          </a:prstGeom>
          <a:solidFill>
            <a:srgbClr val="FFFFFF"/>
          </a:solidFill>
          <a:ln w="15875">
            <a:solidFill>
              <a:srgbClr val="E7E2F7"/>
            </a:solidFill>
            <a:prstDash val="solid"/>
          </a:ln>
        </p:spPr>
      </p:sp>
      <p:sp>
        <p:nvSpPr>
          <p:cNvPr id="5" name="Text 3"/>
          <p:cNvSpPr/>
          <p:nvPr/>
        </p:nvSpPr>
        <p:spPr>
          <a:xfrm>
            <a:off x="621792" y="2240280"/>
            <a:ext cx="2606040" cy="1463040"/>
          </a:xfrm>
          <a:prstGeom prst="rect">
            <a:avLst/>
          </a:prstGeom>
          <a:noFill/>
          <a:ln/>
        </p:spPr>
        <p:txBody>
          <a:bodyPr wrap="square" lIns="0" tIns="0" rIns="0" bIns="0" rtlCol="0" anchor="ctr"/>
          <a:lstStyle/>
          <a:p>
            <a:pPr algn="ctr" indent="0" marL="0">
              <a:spcAft>
                <a:spcPts val="400"/>
              </a:spcAft>
              <a:buNone/>
            </a:pPr>
            <a:r>
              <a:rPr lang="en-US" altLang="en-US" sz="8000" dirty="0">
                <a:solidFill>
                  <a:srgbClr val="6C4CF5"/>
                </a:solidFill>
                <a:latin typeface="Secular One" pitchFamily="34" charset="0"/>
                <a:ea typeface="Secular One" pitchFamily="34" charset="-122"/>
                <a:cs typeface="Secular One" pitchFamily="34" charset="-120"/>
              </a:rPr>
              <a:t>20</a:t>
            </a:r>
            <a:endParaRPr lang="en-US" sz="8000" dirty="0"/>
          </a:p>
        </p:txBody>
      </p:sp>
      <p:sp>
        <p:nvSpPr>
          <p:cNvPr id="6" name="Text 4"/>
          <p:cNvSpPr/>
          <p:nvPr/>
        </p:nvSpPr>
        <p:spPr>
          <a:xfrm>
            <a:off x="758952" y="3794760"/>
            <a:ext cx="2331720" cy="731520"/>
          </a:xfrm>
          <a:prstGeom prst="rect">
            <a:avLst/>
          </a:prstGeom>
          <a:noFill/>
          <a:ln/>
        </p:spPr>
        <p:txBody>
          <a:bodyPr wrap="square" lIns="0" tIns="0" rIns="0" bIns="0" rtlCol="0" anchor="t"/>
          <a:lstStyle/>
          <a:p>
            <a:pPr algn="ctr" indent="0" marL="0">
              <a:spcAft>
                <a:spcPts val="400"/>
              </a:spcAft>
              <a:buNone/>
            </a:pPr>
            <a:r>
              <a:rPr lang="en-US" altLang="en-US" sz="1600" b="1" dirty="0">
                <a:solidFill>
                  <a:srgbClr val="1F1A3D"/>
                </a:solidFill>
                <a:latin typeface="IBM Plex Sans Hebrew" pitchFamily="34" charset="0"/>
                <a:ea typeface="IBM Plex Sans Hebrew" pitchFamily="34" charset="-122"/>
                <a:cs typeface="IBM Plex Sans Hebrew" pitchFamily="34" charset="-120"/>
              </a:rPr>
              <a:t>daily lessons</a:t>
            </a:r>
            <a:endParaRPr lang="en-US" sz="1600" dirty="0"/>
          </a:p>
        </p:txBody>
      </p:sp>
      <p:sp>
        <p:nvSpPr>
          <p:cNvPr id="7" name="Shape 5"/>
          <p:cNvSpPr/>
          <p:nvPr/>
        </p:nvSpPr>
        <p:spPr>
          <a:xfrm>
            <a:off x="3392424" y="2103120"/>
            <a:ext cx="2606040" cy="2651760"/>
          </a:xfrm>
          <a:prstGeom prst="roundRect">
            <a:avLst>
              <a:gd name="adj" fmla="val 5263"/>
            </a:avLst>
          </a:prstGeom>
          <a:solidFill>
            <a:srgbClr val="FFFFFF"/>
          </a:solidFill>
          <a:ln w="15875">
            <a:solidFill>
              <a:srgbClr val="E7E2F7"/>
            </a:solidFill>
            <a:prstDash val="solid"/>
          </a:ln>
        </p:spPr>
      </p:sp>
      <p:sp>
        <p:nvSpPr>
          <p:cNvPr id="8" name="Text 6"/>
          <p:cNvSpPr/>
          <p:nvPr/>
        </p:nvSpPr>
        <p:spPr>
          <a:xfrm>
            <a:off x="3392424" y="2240280"/>
            <a:ext cx="2606040" cy="1463040"/>
          </a:xfrm>
          <a:prstGeom prst="rect">
            <a:avLst/>
          </a:prstGeom>
          <a:noFill/>
          <a:ln/>
        </p:spPr>
        <p:txBody>
          <a:bodyPr wrap="square" lIns="0" tIns="0" rIns="0" bIns="0" rtlCol="0" anchor="ctr"/>
          <a:lstStyle/>
          <a:p>
            <a:pPr algn="ctr" indent="0" marL="0">
              <a:spcAft>
                <a:spcPts val="400"/>
              </a:spcAft>
              <a:buNone/>
            </a:pPr>
            <a:r>
              <a:rPr lang="en-US" altLang="en-US" sz="8000" dirty="0">
                <a:solidFill>
                  <a:srgbClr val="FF7A59"/>
                </a:solidFill>
                <a:latin typeface="Secular One" pitchFamily="34" charset="0"/>
                <a:ea typeface="Secular One" pitchFamily="34" charset="-122"/>
                <a:cs typeface="Secular One" pitchFamily="34" charset="-120"/>
              </a:rPr>
              <a:t>4</a:t>
            </a:r>
            <a:endParaRPr lang="en-US" sz="8000" dirty="0"/>
          </a:p>
        </p:txBody>
      </p:sp>
      <p:sp>
        <p:nvSpPr>
          <p:cNvPr id="9" name="Text 7"/>
          <p:cNvSpPr/>
          <p:nvPr/>
        </p:nvSpPr>
        <p:spPr>
          <a:xfrm>
            <a:off x="3529584" y="3794760"/>
            <a:ext cx="2331720" cy="731520"/>
          </a:xfrm>
          <a:prstGeom prst="rect">
            <a:avLst/>
          </a:prstGeom>
          <a:noFill/>
          <a:ln/>
        </p:spPr>
        <p:txBody>
          <a:bodyPr wrap="square" lIns="0" tIns="0" rIns="0" bIns="0" rtlCol="0" anchor="t"/>
          <a:lstStyle/>
          <a:p>
            <a:pPr algn="ctr" indent="0" marL="0">
              <a:spcAft>
                <a:spcPts val="400"/>
              </a:spcAft>
              <a:buNone/>
            </a:pPr>
            <a:r>
              <a:rPr lang="en-US" altLang="en-US" sz="1600" b="1" dirty="0">
                <a:solidFill>
                  <a:srgbClr val="1F1A3D"/>
                </a:solidFill>
                <a:latin typeface="IBM Plex Sans Hebrew" pitchFamily="34" charset="0"/>
                <a:ea typeface="IBM Plex Sans Hebrew" pitchFamily="34" charset="-122"/>
                <a:cs typeface="IBM Plex Sans Hebrew" pitchFamily="34" charset="-120"/>
              </a:rPr>
              <a:t>weeks × 5 days</a:t>
            </a:r>
            <a:endParaRPr lang="en-US" sz="1600" dirty="0"/>
          </a:p>
        </p:txBody>
      </p:sp>
      <p:sp>
        <p:nvSpPr>
          <p:cNvPr id="10" name="Shape 8"/>
          <p:cNvSpPr/>
          <p:nvPr/>
        </p:nvSpPr>
        <p:spPr>
          <a:xfrm>
            <a:off x="6163056" y="2103120"/>
            <a:ext cx="2606040" cy="2651760"/>
          </a:xfrm>
          <a:prstGeom prst="roundRect">
            <a:avLst>
              <a:gd name="adj" fmla="val 5263"/>
            </a:avLst>
          </a:prstGeom>
          <a:solidFill>
            <a:srgbClr val="FFFFFF"/>
          </a:solidFill>
          <a:ln w="15875">
            <a:solidFill>
              <a:srgbClr val="E7E2F7"/>
            </a:solidFill>
            <a:prstDash val="solid"/>
          </a:ln>
        </p:spPr>
      </p:sp>
      <p:sp>
        <p:nvSpPr>
          <p:cNvPr id="11" name="Text 9"/>
          <p:cNvSpPr/>
          <p:nvPr/>
        </p:nvSpPr>
        <p:spPr>
          <a:xfrm>
            <a:off x="6163056" y="2240280"/>
            <a:ext cx="2606040" cy="1463040"/>
          </a:xfrm>
          <a:prstGeom prst="rect">
            <a:avLst/>
          </a:prstGeom>
          <a:noFill/>
          <a:ln/>
        </p:spPr>
        <p:txBody>
          <a:bodyPr wrap="square" lIns="0" tIns="0" rIns="0" bIns="0" rtlCol="0" anchor="ctr"/>
          <a:lstStyle/>
          <a:p>
            <a:pPr algn="ctr" indent="0" marL="0">
              <a:spcAft>
                <a:spcPts val="400"/>
              </a:spcAft>
              <a:buNone/>
            </a:pPr>
            <a:r>
              <a:rPr lang="en-US" altLang="en-US" sz="8000" dirty="0">
                <a:solidFill>
                  <a:srgbClr val="2EC4B6"/>
                </a:solidFill>
                <a:latin typeface="Secular One" pitchFamily="34" charset="0"/>
                <a:ea typeface="Secular One" pitchFamily="34" charset="-122"/>
                <a:cs typeface="Secular One" pitchFamily="34" charset="-120"/>
              </a:rPr>
              <a:t>30</a:t>
            </a:r>
            <a:endParaRPr lang="en-US" sz="8000" dirty="0"/>
          </a:p>
        </p:txBody>
      </p:sp>
      <p:sp>
        <p:nvSpPr>
          <p:cNvPr id="12" name="Text 10"/>
          <p:cNvSpPr/>
          <p:nvPr/>
        </p:nvSpPr>
        <p:spPr>
          <a:xfrm>
            <a:off x="6300216" y="3794760"/>
            <a:ext cx="2331720" cy="731520"/>
          </a:xfrm>
          <a:prstGeom prst="rect">
            <a:avLst/>
          </a:prstGeom>
          <a:noFill/>
          <a:ln/>
        </p:spPr>
        <p:txBody>
          <a:bodyPr wrap="square" lIns="0" tIns="0" rIns="0" bIns="0" rtlCol="0" anchor="t"/>
          <a:lstStyle/>
          <a:p>
            <a:pPr algn="ctr" indent="0" marL="0">
              <a:spcAft>
                <a:spcPts val="400"/>
              </a:spcAft>
              <a:buNone/>
            </a:pPr>
            <a:r>
              <a:rPr lang="en-US" altLang="en-US" sz="1600" b="1" dirty="0">
                <a:solidFill>
                  <a:srgbClr val="1F1A3D"/>
                </a:solidFill>
                <a:latin typeface="IBM Plex Sans Hebrew" pitchFamily="34" charset="0"/>
                <a:ea typeface="IBM Plex Sans Hebrew" pitchFamily="34" charset="-122"/>
                <a:cs typeface="IBM Plex Sans Hebrew" pitchFamily="34" charset="-120"/>
              </a:rPr>
              <a:t>minutes per lesson on average</a:t>
            </a:r>
            <a:endParaRPr lang="en-US" sz="1600" dirty="0"/>
          </a:p>
        </p:txBody>
      </p:sp>
      <p:sp>
        <p:nvSpPr>
          <p:cNvPr id="13" name="Shape 11"/>
          <p:cNvSpPr/>
          <p:nvPr/>
        </p:nvSpPr>
        <p:spPr>
          <a:xfrm>
            <a:off x="8933688" y="2103120"/>
            <a:ext cx="2606040" cy="2651760"/>
          </a:xfrm>
          <a:prstGeom prst="roundRect">
            <a:avLst>
              <a:gd name="adj" fmla="val 5263"/>
            </a:avLst>
          </a:prstGeom>
          <a:solidFill>
            <a:srgbClr val="FFFFFF"/>
          </a:solidFill>
          <a:ln w="15875">
            <a:solidFill>
              <a:srgbClr val="E7E2F7"/>
            </a:solidFill>
            <a:prstDash val="solid"/>
          </a:ln>
        </p:spPr>
      </p:sp>
      <p:sp>
        <p:nvSpPr>
          <p:cNvPr id="14" name="Text 12"/>
          <p:cNvSpPr/>
          <p:nvPr/>
        </p:nvSpPr>
        <p:spPr>
          <a:xfrm>
            <a:off x="8933688" y="2240280"/>
            <a:ext cx="2606040" cy="1463040"/>
          </a:xfrm>
          <a:prstGeom prst="rect">
            <a:avLst/>
          </a:prstGeom>
          <a:noFill/>
          <a:ln/>
        </p:spPr>
        <p:txBody>
          <a:bodyPr wrap="square" lIns="0" tIns="0" rIns="0" bIns="0" rtlCol="0" anchor="ctr"/>
          <a:lstStyle/>
          <a:p>
            <a:pPr algn="ctr" indent="0" marL="0">
              <a:spcAft>
                <a:spcPts val="400"/>
              </a:spcAft>
              <a:buNone/>
            </a:pPr>
            <a:r>
              <a:rPr lang="en-US" altLang="en-US" sz="8000" dirty="0">
                <a:solidFill>
                  <a:srgbClr val="1F1A3D"/>
                </a:solidFill>
                <a:latin typeface="Secular One" pitchFamily="34" charset="0"/>
                <a:ea typeface="Secular One" pitchFamily="34" charset="-122"/>
                <a:cs typeface="Secular One" pitchFamily="34" charset="-120"/>
              </a:rPr>
              <a:t>12</a:t>
            </a:r>
            <a:endParaRPr lang="en-US" sz="8000" dirty="0"/>
          </a:p>
        </p:txBody>
      </p:sp>
      <p:sp>
        <p:nvSpPr>
          <p:cNvPr id="15" name="Text 13"/>
          <p:cNvSpPr/>
          <p:nvPr/>
        </p:nvSpPr>
        <p:spPr>
          <a:xfrm>
            <a:off x="9070848" y="3794760"/>
            <a:ext cx="2331720" cy="731520"/>
          </a:xfrm>
          <a:prstGeom prst="rect">
            <a:avLst/>
          </a:prstGeom>
          <a:noFill/>
          <a:ln/>
        </p:spPr>
        <p:txBody>
          <a:bodyPr wrap="square" lIns="0" tIns="0" rIns="0" bIns="0" rtlCol="0" anchor="t"/>
          <a:lstStyle/>
          <a:p>
            <a:pPr algn="ctr" indent="0" marL="0">
              <a:spcAft>
                <a:spcPts val="400"/>
              </a:spcAft>
              <a:buNone/>
            </a:pPr>
            <a:r>
              <a:rPr lang="en-US" altLang="en-US" sz="1600" b="1" dirty="0">
                <a:solidFill>
                  <a:srgbClr val="1F1A3D"/>
                </a:solidFill>
                <a:latin typeface="IBM Plex Sans Hebrew" pitchFamily="34" charset="0"/>
                <a:ea typeface="IBM Plex Sans Hebrew" pitchFamily="34" charset="-122"/>
                <a:cs typeface="IBM Plex Sans Hebrew" pitchFamily="34" charset="-120"/>
              </a:rPr>
              <a:t>hours in total (incl. project)</a:t>
            </a:r>
            <a:endParaRPr lang="en-US" sz="1600" dirty="0"/>
          </a:p>
        </p:txBody>
      </p:sp>
      <p:sp>
        <p:nvSpPr>
          <p:cNvPr id="16" name="Text 14"/>
          <p:cNvSpPr/>
          <p:nvPr/>
        </p:nvSpPr>
        <p:spPr>
          <a:xfrm>
            <a:off x="548640" y="5212080"/>
            <a:ext cx="11094415" cy="731520"/>
          </a:xfrm>
          <a:prstGeom prst="rect">
            <a:avLst/>
          </a:prstGeom>
          <a:noFill/>
          <a:ln/>
        </p:spPr>
        <p:txBody>
          <a:bodyPr wrap="square" lIns="0" tIns="0" rIns="0" bIns="0" rtlCol="0" anchor="t"/>
          <a:lstStyle/>
          <a:p>
            <a:pPr algn="ctr" indent="0" marL="0">
              <a:spcAft>
                <a:spcPts val="400"/>
              </a:spcAft>
              <a:buNone/>
            </a:pPr>
            <a:r>
              <a:rPr lang="en-US" altLang="en-US" sz="1500" dirty="0">
                <a:solidFill>
                  <a:srgbClr val="6B6880"/>
                </a:solidFill>
                <a:latin typeface="IBM Plex Sans Hebrew" pitchFamily="34" charset="0"/>
                <a:ea typeface="IBM Plex Sans Hebrew" pitchFamily="34" charset="-122"/>
                <a:cs typeface="IBM Plex Sans Hebrew" pitchFamily="34" charset="-120"/>
              </a:rPr>
              <a:t>Fast: 2 lessons a day → 2 weeks   ·   Recommended: 1 lesson a day → 4 weeks (about 2.5 hours a week)   ·   Relaxed: 3 a week → about 7 weeks</a:t>
            </a:r>
            <a:endParaRPr lang="en-US" sz="1500" dirty="0"/>
          </a:p>
        </p:txBody>
      </p:sp>
      <p:sp>
        <p:nvSpPr>
          <p:cNvPr id="17" name="olam-copyright-footer"/>
          <p:cNvSpPr txBox="1"/>
          <p:nvPr/>
        </p:nvSpPr>
        <p:spPr>
          <a:xfrm>
            <a:off x="0" y="6549390"/>
            <a:ext cx="12192000" cy="308610"/>
          </a:xfrm>
          <a:prstGeom prst="rect">
            <a:avLst/>
          </a:prstGeom>
          <a:noFill/>
        </p:spPr>
        <p:txBody>
          <a:bodyPr wrap="square">
            <a:spAutoFit/>
          </a:bodyPr>
          <a:lstStyle/>
          <a:p>
            <a:pPr algn="ctr"/>
            <a:r>
              <a:rPr sz="800">
                <a:solidFill>
                  <a:srgbClr val="8A8A99"/>
                </a:solidFill>
                <a:latin typeface="Rubik"/>
              </a:rPr>
              <a:t>© Amram Abramovich · Olam HaChesed · All rights reserved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8F1"/>
        </a:solidFill>
      </p:bgPr>
    </p:bg>
    <p:spTree>
      <p:nvGrpSpPr>
        <p:cNvPr id="1" name=""/>
        <p:cNvGrpSpPr/>
        <p:nvPr/>
      </p:nvGrpSpPr>
      <p:grpSpPr>
        <a:xfrm>
          <a:off x="0" y="0"/>
          <a:ext cx="0" cy="0"/>
          <a:chOff x="0" y="0"/>
          <a:chExt cx="0" cy="0"/>
        </a:xfrm>
      </p:grpSpPr>
      <p:sp>
        <p:nvSpPr>
          <p:cNvPr id="2" name="Text 0"/>
          <p:cNvSpPr/>
          <p:nvPr/>
        </p:nvSpPr>
        <p:spPr>
          <a:xfrm>
            <a:off x="548640" y="411480"/>
            <a:ext cx="11094415" cy="822960"/>
          </a:xfrm>
          <a:prstGeom prst="rect">
            <a:avLst/>
          </a:prstGeom>
          <a:noFill/>
          <a:ln/>
        </p:spPr>
        <p:txBody>
          <a:bodyPr wrap="square" lIns="0" tIns="0" rIns="0" bIns="0" rtlCol="0" anchor="ctr"/>
          <a:lstStyle/>
          <a:p>
            <a:pPr algn="l" indent="0" marL="0">
              <a:spcAft>
                <a:spcPts val="400"/>
              </a:spcAft>
              <a:buNone/>
            </a:pPr>
            <a:r>
              <a:rPr lang="en-US" altLang="en-US" sz="3400" dirty="0">
                <a:solidFill>
                  <a:srgbClr val="6C4CF5"/>
                </a:solidFill>
                <a:latin typeface="Secular One" pitchFamily="34" charset="0"/>
                <a:ea typeface="Secular One" pitchFamily="34" charset="-122"/>
                <a:cs typeface="Secular One" pitchFamily="34" charset="-120"/>
              </a:rPr>
              <a:t>The journey: from your first chat to a final project</a:t>
            </a:r>
            <a:endParaRPr lang="en-US" sz="3400" dirty="0"/>
          </a:p>
        </p:txBody>
      </p:sp>
      <p:sp>
        <p:nvSpPr>
          <p:cNvPr id="3" name="Shape 1"/>
          <p:cNvSpPr/>
          <p:nvPr/>
        </p:nvSpPr>
        <p:spPr>
          <a:xfrm>
            <a:off x="621792" y="1463040"/>
            <a:ext cx="2606040" cy="594360"/>
          </a:xfrm>
          <a:prstGeom prst="roundRect">
            <a:avLst>
              <a:gd name="adj" fmla="val 18462"/>
            </a:avLst>
          </a:prstGeom>
          <a:solidFill>
            <a:srgbClr val="6C4CF5"/>
          </a:solidFill>
          <a:ln w="12700">
            <a:solidFill>
              <a:srgbClr val="6C4CF5"/>
            </a:solidFill>
            <a:prstDash val="solid"/>
          </a:ln>
        </p:spPr>
      </p:sp>
      <p:sp>
        <p:nvSpPr>
          <p:cNvPr id="4" name="Text 2"/>
          <p:cNvSpPr/>
          <p:nvPr/>
        </p:nvSpPr>
        <p:spPr>
          <a:xfrm>
            <a:off x="713232" y="1463040"/>
            <a:ext cx="2423160" cy="594360"/>
          </a:xfrm>
          <a:prstGeom prst="rect">
            <a:avLst/>
          </a:prstGeom>
          <a:noFill/>
          <a:ln/>
        </p:spPr>
        <p:txBody>
          <a:bodyPr wrap="square" lIns="0" tIns="0" rIns="0" bIns="0" rtlCol="0" anchor="ctr"/>
          <a:lstStyle/>
          <a:p>
            <a:pPr algn="ctr" indent="0" marL="0">
              <a:spcAft>
                <a:spcPts val="400"/>
              </a:spcAft>
              <a:buNone/>
            </a:pPr>
            <a:r>
              <a:rPr lang="en-US" altLang="en-US" sz="1400" b="1" dirty="0">
                <a:solidFill>
                  <a:srgbClr val="FFFFFF"/>
                </a:solidFill>
                <a:latin typeface="IBM Plex Sans Hebrew" pitchFamily="34" charset="0"/>
                <a:ea typeface="IBM Plex Sans Hebrew" pitchFamily="34" charset="-122"/>
                <a:cs typeface="IBM Plex Sans Hebrew" pitchFamily="34" charset="-120"/>
              </a:rPr>
              <a:t>Week 1 · Getting to know AI</a:t>
            </a:r>
            <a:endParaRPr lang="en-US" sz="1400" dirty="0"/>
          </a:p>
        </p:txBody>
      </p:sp>
      <p:sp>
        <p:nvSpPr>
          <p:cNvPr id="5" name="Shape 3"/>
          <p:cNvSpPr/>
          <p:nvPr/>
        </p:nvSpPr>
        <p:spPr>
          <a:xfrm>
            <a:off x="621792" y="2240280"/>
            <a:ext cx="2606040" cy="685800"/>
          </a:xfrm>
          <a:prstGeom prst="roundRect">
            <a:avLst>
              <a:gd name="adj" fmla="val 20000"/>
            </a:avLst>
          </a:prstGeom>
          <a:solidFill>
            <a:srgbClr val="FFFFFF"/>
          </a:solidFill>
          <a:ln w="15875">
            <a:solidFill>
              <a:srgbClr val="E7E2F7"/>
            </a:solidFill>
            <a:prstDash val="solid"/>
          </a:ln>
        </p:spPr>
      </p:sp>
      <p:sp>
        <p:nvSpPr>
          <p:cNvPr id="6" name="Shape 4"/>
          <p:cNvSpPr/>
          <p:nvPr/>
        </p:nvSpPr>
        <p:spPr>
          <a:xfrm>
            <a:off x="731520" y="2359152"/>
            <a:ext cx="457200" cy="457200"/>
          </a:xfrm>
          <a:prstGeom prst="ellipse">
            <a:avLst/>
          </a:prstGeom>
          <a:solidFill>
            <a:srgbClr val="6C4CF5"/>
          </a:solidFill>
          <a:ln w="12700">
            <a:solidFill>
              <a:srgbClr val="6C4CF5"/>
            </a:solidFill>
            <a:prstDash val="solid"/>
          </a:ln>
        </p:spPr>
      </p:sp>
      <p:sp>
        <p:nvSpPr>
          <p:cNvPr id="7" name="Text 5"/>
          <p:cNvSpPr/>
          <p:nvPr/>
        </p:nvSpPr>
        <p:spPr>
          <a:xfrm>
            <a:off x="731520" y="2359152"/>
            <a:ext cx="457200" cy="457200"/>
          </a:xfrm>
          <a:prstGeom prst="rect">
            <a:avLst/>
          </a:prstGeom>
          <a:noFill/>
          <a:ln/>
        </p:spPr>
        <p:txBody>
          <a:bodyPr wrap="square" lIns="0" tIns="0" rIns="0" bIns="0" rtlCol="0" anchor="ctr"/>
          <a:lstStyle/>
          <a:p>
            <a:pPr algn="ctr" indent="0" marL="0">
              <a:buNone/>
            </a:pPr>
            <a:r>
              <a:rPr lang="en-US" sz="1400" dirty="0">
                <a:solidFill>
                  <a:srgbClr val="FFFFFF"/>
                </a:solidFill>
                <a:latin typeface="Secular One" pitchFamily="34" charset="0"/>
                <a:ea typeface="Secular One" pitchFamily="34" charset="-122"/>
                <a:cs typeface="Secular One" pitchFamily="34" charset="-120"/>
              </a:rPr>
              <a:t>1</a:t>
            </a:r>
            <a:endParaRPr lang="en-US" sz="1400" dirty="0"/>
          </a:p>
        </p:txBody>
      </p:sp>
      <p:sp>
        <p:nvSpPr>
          <p:cNvPr id="8" name="Text 6"/>
          <p:cNvSpPr/>
          <p:nvPr/>
        </p:nvSpPr>
        <p:spPr>
          <a:xfrm>
            <a:off x="1261872" y="2240280"/>
            <a:ext cx="1828800" cy="685800"/>
          </a:xfrm>
          <a:prstGeom prst="rect">
            <a:avLst/>
          </a:prstGeom>
          <a:noFill/>
          <a:ln/>
        </p:spPr>
        <p:txBody>
          <a:bodyPr wrap="square" lIns="0" tIns="0" rIns="0" bIns="0" rtlCol="0" anchor="ctr"/>
          <a:lstStyle/>
          <a:p>
            <a:pPr algn="l" indent="0" marL="0">
              <a:spcAft>
                <a:spcPts val="400"/>
              </a:spcAft>
              <a:buNone/>
            </a:pPr>
            <a:r>
              <a:rPr lang="en-US" altLang="en-US" sz="1400" dirty="0">
                <a:solidFill>
                  <a:srgbClr val="1F1A3D"/>
                </a:solidFill>
                <a:latin typeface="IBM Plex Sans Hebrew" pitchFamily="34" charset="0"/>
                <a:ea typeface="IBM Plex Sans Hebrew" pitchFamily="34" charset="-122"/>
                <a:cs typeface="IBM Plex Sans Hebrew" pitchFamily="34" charset="-120"/>
              </a:rPr>
              <a:t>What is AI, anyway?</a:t>
            </a:r>
            <a:endParaRPr lang="en-US" sz="1400" dirty="0"/>
          </a:p>
        </p:txBody>
      </p:sp>
      <p:sp>
        <p:nvSpPr>
          <p:cNvPr id="9" name="Shape 7"/>
          <p:cNvSpPr/>
          <p:nvPr/>
        </p:nvSpPr>
        <p:spPr>
          <a:xfrm>
            <a:off x="621792" y="3063240"/>
            <a:ext cx="2606040" cy="685800"/>
          </a:xfrm>
          <a:prstGeom prst="roundRect">
            <a:avLst>
              <a:gd name="adj" fmla="val 20000"/>
            </a:avLst>
          </a:prstGeom>
          <a:solidFill>
            <a:srgbClr val="FFFFFF"/>
          </a:solidFill>
          <a:ln w="15875">
            <a:solidFill>
              <a:srgbClr val="E7E2F7"/>
            </a:solidFill>
            <a:prstDash val="solid"/>
          </a:ln>
        </p:spPr>
      </p:sp>
      <p:sp>
        <p:nvSpPr>
          <p:cNvPr id="10" name="Shape 8"/>
          <p:cNvSpPr/>
          <p:nvPr/>
        </p:nvSpPr>
        <p:spPr>
          <a:xfrm>
            <a:off x="731520" y="3182112"/>
            <a:ext cx="457200" cy="457200"/>
          </a:xfrm>
          <a:prstGeom prst="ellipse">
            <a:avLst/>
          </a:prstGeom>
          <a:solidFill>
            <a:srgbClr val="6C4CF5"/>
          </a:solidFill>
          <a:ln w="12700">
            <a:solidFill>
              <a:srgbClr val="6C4CF5"/>
            </a:solidFill>
            <a:prstDash val="solid"/>
          </a:ln>
        </p:spPr>
      </p:sp>
      <p:sp>
        <p:nvSpPr>
          <p:cNvPr id="11" name="Text 9"/>
          <p:cNvSpPr/>
          <p:nvPr/>
        </p:nvSpPr>
        <p:spPr>
          <a:xfrm>
            <a:off x="731520" y="3182112"/>
            <a:ext cx="457200" cy="457200"/>
          </a:xfrm>
          <a:prstGeom prst="rect">
            <a:avLst/>
          </a:prstGeom>
          <a:noFill/>
          <a:ln/>
        </p:spPr>
        <p:txBody>
          <a:bodyPr wrap="square" lIns="0" tIns="0" rIns="0" bIns="0" rtlCol="0" anchor="ctr"/>
          <a:lstStyle/>
          <a:p>
            <a:pPr algn="ctr" indent="0" marL="0">
              <a:buNone/>
            </a:pPr>
            <a:r>
              <a:rPr lang="en-US" sz="1400" dirty="0">
                <a:solidFill>
                  <a:srgbClr val="FFFFFF"/>
                </a:solidFill>
                <a:latin typeface="Secular One" pitchFamily="34" charset="0"/>
                <a:ea typeface="Secular One" pitchFamily="34" charset="-122"/>
                <a:cs typeface="Secular One" pitchFamily="34" charset="-120"/>
              </a:rPr>
              <a:t>2</a:t>
            </a:r>
            <a:endParaRPr lang="en-US" sz="1400" dirty="0"/>
          </a:p>
        </p:txBody>
      </p:sp>
      <p:sp>
        <p:nvSpPr>
          <p:cNvPr id="12" name="Text 10"/>
          <p:cNvSpPr/>
          <p:nvPr/>
        </p:nvSpPr>
        <p:spPr>
          <a:xfrm>
            <a:off x="1261872" y="3063240"/>
            <a:ext cx="1828800" cy="685800"/>
          </a:xfrm>
          <a:prstGeom prst="rect">
            <a:avLst/>
          </a:prstGeom>
          <a:noFill/>
          <a:ln/>
        </p:spPr>
        <p:txBody>
          <a:bodyPr wrap="square" lIns="0" tIns="0" rIns="0" bIns="0" rtlCol="0" anchor="ctr"/>
          <a:lstStyle/>
          <a:p>
            <a:pPr algn="l" indent="0" marL="0">
              <a:spcAft>
                <a:spcPts val="400"/>
              </a:spcAft>
              <a:buNone/>
            </a:pPr>
            <a:r>
              <a:rPr lang="en-US" altLang="en-US" sz="1400" dirty="0">
                <a:solidFill>
                  <a:srgbClr val="1F1A3D"/>
                </a:solidFill>
                <a:latin typeface="IBM Plex Sans Hebrew" pitchFamily="34" charset="0"/>
                <a:ea typeface="IBM Plex Sans Hebrew" pitchFamily="34" charset="-122"/>
                <a:cs typeface="IBM Plex Sans Hebrew" pitchFamily="34" charset="-120"/>
              </a:rPr>
              <a:t>Create an account</a:t>
            </a:r>
            <a:endParaRPr lang="en-US" sz="1400" dirty="0"/>
          </a:p>
        </p:txBody>
      </p:sp>
      <p:sp>
        <p:nvSpPr>
          <p:cNvPr id="13" name="Shape 11"/>
          <p:cNvSpPr/>
          <p:nvPr/>
        </p:nvSpPr>
        <p:spPr>
          <a:xfrm>
            <a:off x="621792" y="3886200"/>
            <a:ext cx="2606040" cy="685800"/>
          </a:xfrm>
          <a:prstGeom prst="roundRect">
            <a:avLst>
              <a:gd name="adj" fmla="val 20000"/>
            </a:avLst>
          </a:prstGeom>
          <a:solidFill>
            <a:srgbClr val="FFFFFF"/>
          </a:solidFill>
          <a:ln w="15875">
            <a:solidFill>
              <a:srgbClr val="E7E2F7"/>
            </a:solidFill>
            <a:prstDash val="solid"/>
          </a:ln>
        </p:spPr>
      </p:sp>
      <p:sp>
        <p:nvSpPr>
          <p:cNvPr id="14" name="Shape 12"/>
          <p:cNvSpPr/>
          <p:nvPr/>
        </p:nvSpPr>
        <p:spPr>
          <a:xfrm>
            <a:off x="731520" y="4005072"/>
            <a:ext cx="457200" cy="457200"/>
          </a:xfrm>
          <a:prstGeom prst="ellipse">
            <a:avLst/>
          </a:prstGeom>
          <a:solidFill>
            <a:srgbClr val="6C4CF5"/>
          </a:solidFill>
          <a:ln w="12700">
            <a:solidFill>
              <a:srgbClr val="6C4CF5"/>
            </a:solidFill>
            <a:prstDash val="solid"/>
          </a:ln>
        </p:spPr>
      </p:sp>
      <p:sp>
        <p:nvSpPr>
          <p:cNvPr id="15" name="Text 13"/>
          <p:cNvSpPr/>
          <p:nvPr/>
        </p:nvSpPr>
        <p:spPr>
          <a:xfrm>
            <a:off x="731520" y="4005072"/>
            <a:ext cx="457200" cy="457200"/>
          </a:xfrm>
          <a:prstGeom prst="rect">
            <a:avLst/>
          </a:prstGeom>
          <a:noFill/>
          <a:ln/>
        </p:spPr>
        <p:txBody>
          <a:bodyPr wrap="square" lIns="0" tIns="0" rIns="0" bIns="0" rtlCol="0" anchor="ctr"/>
          <a:lstStyle/>
          <a:p>
            <a:pPr algn="ctr" indent="0" marL="0">
              <a:buNone/>
            </a:pPr>
            <a:r>
              <a:rPr lang="en-US" sz="1400" dirty="0">
                <a:solidFill>
                  <a:srgbClr val="FFFFFF"/>
                </a:solidFill>
                <a:latin typeface="Secular One" pitchFamily="34" charset="0"/>
                <a:ea typeface="Secular One" pitchFamily="34" charset="-122"/>
                <a:cs typeface="Secular One" pitchFamily="34" charset="-120"/>
              </a:rPr>
              <a:t>3</a:t>
            </a:r>
            <a:endParaRPr lang="en-US" sz="1400" dirty="0"/>
          </a:p>
        </p:txBody>
      </p:sp>
      <p:sp>
        <p:nvSpPr>
          <p:cNvPr id="16" name="Text 14"/>
          <p:cNvSpPr/>
          <p:nvPr/>
        </p:nvSpPr>
        <p:spPr>
          <a:xfrm>
            <a:off x="1261872" y="3886200"/>
            <a:ext cx="1828800" cy="685800"/>
          </a:xfrm>
          <a:prstGeom prst="rect">
            <a:avLst/>
          </a:prstGeom>
          <a:noFill/>
          <a:ln/>
        </p:spPr>
        <p:txBody>
          <a:bodyPr wrap="square" lIns="0" tIns="0" rIns="0" bIns="0" rtlCol="0" anchor="ctr"/>
          <a:lstStyle/>
          <a:p>
            <a:pPr algn="l" indent="0" marL="0">
              <a:spcAft>
                <a:spcPts val="400"/>
              </a:spcAft>
              <a:buNone/>
            </a:pPr>
            <a:r>
              <a:rPr lang="en-US" altLang="en-US" sz="1400" dirty="0">
                <a:solidFill>
                  <a:srgbClr val="1F1A3D"/>
                </a:solidFill>
                <a:latin typeface="IBM Plex Sans Hebrew" pitchFamily="34" charset="0"/>
                <a:ea typeface="IBM Plex Sans Hebrew" pitchFamily="34" charset="-122"/>
                <a:cs typeface="IBM Plex Sans Hebrew" pitchFamily="34" charset="-120"/>
              </a:rPr>
              <a:t>The 4-part formula</a:t>
            </a:r>
            <a:endParaRPr lang="en-US" sz="1400" dirty="0"/>
          </a:p>
        </p:txBody>
      </p:sp>
      <p:sp>
        <p:nvSpPr>
          <p:cNvPr id="17" name="Shape 15"/>
          <p:cNvSpPr/>
          <p:nvPr/>
        </p:nvSpPr>
        <p:spPr>
          <a:xfrm>
            <a:off x="621792" y="4709160"/>
            <a:ext cx="2606040" cy="685800"/>
          </a:xfrm>
          <a:prstGeom prst="roundRect">
            <a:avLst>
              <a:gd name="adj" fmla="val 20000"/>
            </a:avLst>
          </a:prstGeom>
          <a:solidFill>
            <a:srgbClr val="FFFFFF"/>
          </a:solidFill>
          <a:ln w="15875">
            <a:solidFill>
              <a:srgbClr val="E7E2F7"/>
            </a:solidFill>
            <a:prstDash val="solid"/>
          </a:ln>
        </p:spPr>
      </p:sp>
      <p:sp>
        <p:nvSpPr>
          <p:cNvPr id="18" name="Shape 16"/>
          <p:cNvSpPr/>
          <p:nvPr/>
        </p:nvSpPr>
        <p:spPr>
          <a:xfrm>
            <a:off x="731520" y="4828032"/>
            <a:ext cx="457200" cy="457200"/>
          </a:xfrm>
          <a:prstGeom prst="ellipse">
            <a:avLst/>
          </a:prstGeom>
          <a:solidFill>
            <a:srgbClr val="6C4CF5"/>
          </a:solidFill>
          <a:ln w="12700">
            <a:solidFill>
              <a:srgbClr val="6C4CF5"/>
            </a:solidFill>
            <a:prstDash val="solid"/>
          </a:ln>
        </p:spPr>
      </p:sp>
      <p:sp>
        <p:nvSpPr>
          <p:cNvPr id="19" name="Text 17"/>
          <p:cNvSpPr/>
          <p:nvPr/>
        </p:nvSpPr>
        <p:spPr>
          <a:xfrm>
            <a:off x="731520" y="4828032"/>
            <a:ext cx="457200" cy="457200"/>
          </a:xfrm>
          <a:prstGeom prst="rect">
            <a:avLst/>
          </a:prstGeom>
          <a:noFill/>
          <a:ln/>
        </p:spPr>
        <p:txBody>
          <a:bodyPr wrap="square" lIns="0" tIns="0" rIns="0" bIns="0" rtlCol="0" anchor="ctr"/>
          <a:lstStyle/>
          <a:p>
            <a:pPr algn="ctr" indent="0" marL="0">
              <a:buNone/>
            </a:pPr>
            <a:r>
              <a:rPr lang="en-US" sz="1400" dirty="0">
                <a:solidFill>
                  <a:srgbClr val="FFFFFF"/>
                </a:solidFill>
                <a:latin typeface="Secular One" pitchFamily="34" charset="0"/>
                <a:ea typeface="Secular One" pitchFamily="34" charset="-122"/>
                <a:cs typeface="Secular One" pitchFamily="34" charset="-120"/>
              </a:rPr>
              <a:t>4</a:t>
            </a:r>
            <a:endParaRPr lang="en-US" sz="1400" dirty="0"/>
          </a:p>
        </p:txBody>
      </p:sp>
      <p:sp>
        <p:nvSpPr>
          <p:cNvPr id="20" name="Text 18"/>
          <p:cNvSpPr/>
          <p:nvPr/>
        </p:nvSpPr>
        <p:spPr>
          <a:xfrm>
            <a:off x="1261872" y="4709160"/>
            <a:ext cx="1828800" cy="685800"/>
          </a:xfrm>
          <a:prstGeom prst="rect">
            <a:avLst/>
          </a:prstGeom>
          <a:noFill/>
          <a:ln/>
        </p:spPr>
        <p:txBody>
          <a:bodyPr wrap="square" lIns="0" tIns="0" rIns="0" bIns="0" rtlCol="0" anchor="ctr"/>
          <a:lstStyle/>
          <a:p>
            <a:pPr algn="l" indent="0" marL="0">
              <a:spcAft>
                <a:spcPts val="400"/>
              </a:spcAft>
              <a:buNone/>
            </a:pPr>
            <a:r>
              <a:rPr lang="en-US" altLang="en-US" sz="1400" dirty="0">
                <a:solidFill>
                  <a:srgbClr val="1F1A3D"/>
                </a:solidFill>
                <a:latin typeface="IBM Plex Sans Hebrew" pitchFamily="34" charset="0"/>
                <a:ea typeface="IBM Plex Sans Hebrew" pitchFamily="34" charset="-122"/>
                <a:cs typeface="IBM Plex Sans Hebrew" pitchFamily="34" charset="-120"/>
              </a:rPr>
              <a:t>How computers learn</a:t>
            </a:r>
            <a:endParaRPr lang="en-US" sz="1400" dirty="0"/>
          </a:p>
        </p:txBody>
      </p:sp>
      <p:sp>
        <p:nvSpPr>
          <p:cNvPr id="21" name="Shape 19"/>
          <p:cNvSpPr/>
          <p:nvPr/>
        </p:nvSpPr>
        <p:spPr>
          <a:xfrm>
            <a:off x="621792" y="5532120"/>
            <a:ext cx="2606040" cy="685800"/>
          </a:xfrm>
          <a:prstGeom prst="roundRect">
            <a:avLst>
              <a:gd name="adj" fmla="val 20000"/>
            </a:avLst>
          </a:prstGeom>
          <a:solidFill>
            <a:srgbClr val="FFFFFF"/>
          </a:solidFill>
          <a:ln w="15875">
            <a:solidFill>
              <a:srgbClr val="E7E2F7"/>
            </a:solidFill>
            <a:prstDash val="solid"/>
          </a:ln>
        </p:spPr>
      </p:sp>
      <p:sp>
        <p:nvSpPr>
          <p:cNvPr id="22" name="Shape 20"/>
          <p:cNvSpPr/>
          <p:nvPr/>
        </p:nvSpPr>
        <p:spPr>
          <a:xfrm>
            <a:off x="731520" y="5650992"/>
            <a:ext cx="457200" cy="457200"/>
          </a:xfrm>
          <a:prstGeom prst="ellipse">
            <a:avLst/>
          </a:prstGeom>
          <a:solidFill>
            <a:srgbClr val="6C4CF5"/>
          </a:solidFill>
          <a:ln w="12700">
            <a:solidFill>
              <a:srgbClr val="6C4CF5"/>
            </a:solidFill>
            <a:prstDash val="solid"/>
          </a:ln>
        </p:spPr>
      </p:sp>
      <p:sp>
        <p:nvSpPr>
          <p:cNvPr id="23" name="Text 21"/>
          <p:cNvSpPr/>
          <p:nvPr/>
        </p:nvSpPr>
        <p:spPr>
          <a:xfrm>
            <a:off x="731520" y="5650992"/>
            <a:ext cx="457200" cy="457200"/>
          </a:xfrm>
          <a:prstGeom prst="rect">
            <a:avLst/>
          </a:prstGeom>
          <a:noFill/>
          <a:ln/>
        </p:spPr>
        <p:txBody>
          <a:bodyPr wrap="square" lIns="0" tIns="0" rIns="0" bIns="0" rtlCol="0" anchor="ctr"/>
          <a:lstStyle/>
          <a:p>
            <a:pPr algn="ctr" indent="0" marL="0">
              <a:buNone/>
            </a:pPr>
            <a:r>
              <a:rPr lang="en-US" sz="1400" dirty="0">
                <a:solidFill>
                  <a:srgbClr val="FFFFFF"/>
                </a:solidFill>
                <a:latin typeface="Secular One" pitchFamily="34" charset="0"/>
                <a:ea typeface="Secular One" pitchFamily="34" charset="-122"/>
                <a:cs typeface="Secular One" pitchFamily="34" charset="-120"/>
              </a:rPr>
              <a:t>5</a:t>
            </a:r>
            <a:endParaRPr lang="en-US" sz="1400" dirty="0"/>
          </a:p>
        </p:txBody>
      </p:sp>
      <p:sp>
        <p:nvSpPr>
          <p:cNvPr id="24" name="Text 22"/>
          <p:cNvSpPr/>
          <p:nvPr/>
        </p:nvSpPr>
        <p:spPr>
          <a:xfrm>
            <a:off x="1261872" y="5532120"/>
            <a:ext cx="1828800" cy="685800"/>
          </a:xfrm>
          <a:prstGeom prst="rect">
            <a:avLst/>
          </a:prstGeom>
          <a:noFill/>
          <a:ln/>
        </p:spPr>
        <p:txBody>
          <a:bodyPr wrap="square" lIns="0" tIns="0" rIns="0" bIns="0" rtlCol="0" anchor="ctr"/>
          <a:lstStyle/>
          <a:p>
            <a:pPr algn="l" indent="0" marL="0">
              <a:spcAft>
                <a:spcPts val="400"/>
              </a:spcAft>
              <a:buNone/>
            </a:pPr>
            <a:r>
              <a:rPr lang="en-US" altLang="en-US" sz="1400" dirty="0">
                <a:solidFill>
                  <a:srgbClr val="1F1A3D"/>
                </a:solidFill>
                <a:latin typeface="IBM Plex Sans Hebrew" pitchFamily="34" charset="0"/>
                <a:ea typeface="IBM Plex Sans Hebrew" pitchFamily="34" charset="-122"/>
                <a:cs typeface="IBM Plex Sans Hebrew" pitchFamily="34" charset="-120"/>
              </a:rPr>
              <a:t>AI makes mistakes</a:t>
            </a:r>
            <a:endParaRPr lang="en-US" sz="1400" dirty="0"/>
          </a:p>
        </p:txBody>
      </p:sp>
      <p:sp>
        <p:nvSpPr>
          <p:cNvPr id="25" name="Shape 23"/>
          <p:cNvSpPr/>
          <p:nvPr/>
        </p:nvSpPr>
        <p:spPr>
          <a:xfrm>
            <a:off x="3392424" y="1463040"/>
            <a:ext cx="2606040" cy="594360"/>
          </a:xfrm>
          <a:prstGeom prst="roundRect">
            <a:avLst>
              <a:gd name="adj" fmla="val 18462"/>
            </a:avLst>
          </a:prstGeom>
          <a:solidFill>
            <a:srgbClr val="0F8F84"/>
          </a:solidFill>
          <a:ln w="12700">
            <a:solidFill>
              <a:srgbClr val="0F8F84"/>
            </a:solidFill>
            <a:prstDash val="solid"/>
          </a:ln>
        </p:spPr>
      </p:sp>
      <p:sp>
        <p:nvSpPr>
          <p:cNvPr id="26" name="Text 24"/>
          <p:cNvSpPr/>
          <p:nvPr/>
        </p:nvSpPr>
        <p:spPr>
          <a:xfrm>
            <a:off x="3483864" y="1463040"/>
            <a:ext cx="2423160" cy="594360"/>
          </a:xfrm>
          <a:prstGeom prst="rect">
            <a:avLst/>
          </a:prstGeom>
          <a:noFill/>
          <a:ln/>
        </p:spPr>
        <p:txBody>
          <a:bodyPr wrap="square" lIns="0" tIns="0" rIns="0" bIns="0" rtlCol="0" anchor="ctr"/>
          <a:lstStyle/>
          <a:p>
            <a:pPr algn="ctr" indent="0" marL="0">
              <a:spcAft>
                <a:spcPts val="400"/>
              </a:spcAft>
              <a:buNone/>
            </a:pPr>
            <a:r>
              <a:rPr lang="en-US" altLang="en-US" sz="1400" b="1" dirty="0">
                <a:solidFill>
                  <a:srgbClr val="FFFFFF"/>
                </a:solidFill>
                <a:latin typeface="IBM Plex Sans Hebrew" pitchFamily="34" charset="0"/>
                <a:ea typeface="IBM Plex Sans Hebrew" pitchFamily="34" charset="-122"/>
                <a:cs typeface="IBM Plex Sans Hebrew" pitchFamily="34" charset="-120"/>
              </a:rPr>
              <a:t>Week 2 · Everyday assistant</a:t>
            </a:r>
            <a:endParaRPr lang="en-US" sz="1400" dirty="0"/>
          </a:p>
        </p:txBody>
      </p:sp>
      <p:sp>
        <p:nvSpPr>
          <p:cNvPr id="27" name="Shape 25"/>
          <p:cNvSpPr/>
          <p:nvPr/>
        </p:nvSpPr>
        <p:spPr>
          <a:xfrm>
            <a:off x="3392424" y="2240280"/>
            <a:ext cx="2606040" cy="685800"/>
          </a:xfrm>
          <a:prstGeom prst="roundRect">
            <a:avLst>
              <a:gd name="adj" fmla="val 20000"/>
            </a:avLst>
          </a:prstGeom>
          <a:solidFill>
            <a:srgbClr val="FFFFFF"/>
          </a:solidFill>
          <a:ln w="15875">
            <a:solidFill>
              <a:srgbClr val="E7E2F7"/>
            </a:solidFill>
            <a:prstDash val="solid"/>
          </a:ln>
        </p:spPr>
      </p:sp>
      <p:sp>
        <p:nvSpPr>
          <p:cNvPr id="28" name="Shape 26"/>
          <p:cNvSpPr/>
          <p:nvPr/>
        </p:nvSpPr>
        <p:spPr>
          <a:xfrm>
            <a:off x="3502152" y="2359152"/>
            <a:ext cx="457200" cy="457200"/>
          </a:xfrm>
          <a:prstGeom prst="ellipse">
            <a:avLst/>
          </a:prstGeom>
          <a:solidFill>
            <a:srgbClr val="0F8F84"/>
          </a:solidFill>
          <a:ln w="12700">
            <a:solidFill>
              <a:srgbClr val="0F8F84"/>
            </a:solidFill>
            <a:prstDash val="solid"/>
          </a:ln>
        </p:spPr>
      </p:sp>
      <p:sp>
        <p:nvSpPr>
          <p:cNvPr id="29" name="Text 27"/>
          <p:cNvSpPr/>
          <p:nvPr/>
        </p:nvSpPr>
        <p:spPr>
          <a:xfrm>
            <a:off x="3502152" y="2359152"/>
            <a:ext cx="457200" cy="457200"/>
          </a:xfrm>
          <a:prstGeom prst="rect">
            <a:avLst/>
          </a:prstGeom>
          <a:noFill/>
          <a:ln/>
        </p:spPr>
        <p:txBody>
          <a:bodyPr wrap="square" lIns="0" tIns="0" rIns="0" bIns="0" rtlCol="0" anchor="ctr"/>
          <a:lstStyle/>
          <a:p>
            <a:pPr algn="ctr" indent="0" marL="0">
              <a:buNone/>
            </a:pPr>
            <a:r>
              <a:rPr lang="en-US" sz="1400" dirty="0">
                <a:solidFill>
                  <a:srgbClr val="FFFFFF"/>
                </a:solidFill>
                <a:latin typeface="Secular One" pitchFamily="34" charset="0"/>
                <a:ea typeface="Secular One" pitchFamily="34" charset="-122"/>
                <a:cs typeface="Secular One" pitchFamily="34" charset="-120"/>
              </a:rPr>
              <a:t>6</a:t>
            </a:r>
            <a:endParaRPr lang="en-US" sz="1400" dirty="0"/>
          </a:p>
        </p:txBody>
      </p:sp>
      <p:sp>
        <p:nvSpPr>
          <p:cNvPr id="30" name="Text 28"/>
          <p:cNvSpPr/>
          <p:nvPr/>
        </p:nvSpPr>
        <p:spPr>
          <a:xfrm>
            <a:off x="4032504" y="2240280"/>
            <a:ext cx="1828800" cy="685800"/>
          </a:xfrm>
          <a:prstGeom prst="rect">
            <a:avLst/>
          </a:prstGeom>
          <a:noFill/>
          <a:ln/>
        </p:spPr>
        <p:txBody>
          <a:bodyPr wrap="square" lIns="0" tIns="0" rIns="0" bIns="0" rtlCol="0" anchor="ctr"/>
          <a:lstStyle/>
          <a:p>
            <a:pPr algn="l" indent="0" marL="0">
              <a:spcAft>
                <a:spcPts val="400"/>
              </a:spcAft>
              <a:buNone/>
            </a:pPr>
            <a:r>
              <a:rPr lang="en-US" altLang="en-US" sz="1400" dirty="0">
                <a:solidFill>
                  <a:srgbClr val="1F1A3D"/>
                </a:solidFill>
                <a:latin typeface="IBM Plex Sans Hebrew" pitchFamily="34" charset="0"/>
                <a:ea typeface="IBM Plex Sans Hebrew" pitchFamily="34" charset="-122"/>
                <a:cs typeface="IBM Plex Sans Hebrew" pitchFamily="34" charset="-120"/>
              </a:rPr>
              <a:t>Conversation, not orders</a:t>
            </a:r>
            <a:endParaRPr lang="en-US" sz="1400" dirty="0"/>
          </a:p>
        </p:txBody>
      </p:sp>
      <p:sp>
        <p:nvSpPr>
          <p:cNvPr id="31" name="Shape 29"/>
          <p:cNvSpPr/>
          <p:nvPr/>
        </p:nvSpPr>
        <p:spPr>
          <a:xfrm>
            <a:off x="3392424" y="3063240"/>
            <a:ext cx="2606040" cy="685800"/>
          </a:xfrm>
          <a:prstGeom prst="roundRect">
            <a:avLst>
              <a:gd name="adj" fmla="val 20000"/>
            </a:avLst>
          </a:prstGeom>
          <a:solidFill>
            <a:srgbClr val="FFFFFF"/>
          </a:solidFill>
          <a:ln w="15875">
            <a:solidFill>
              <a:srgbClr val="E7E2F7"/>
            </a:solidFill>
            <a:prstDash val="solid"/>
          </a:ln>
        </p:spPr>
      </p:sp>
      <p:sp>
        <p:nvSpPr>
          <p:cNvPr id="32" name="Shape 30"/>
          <p:cNvSpPr/>
          <p:nvPr/>
        </p:nvSpPr>
        <p:spPr>
          <a:xfrm>
            <a:off x="3502152" y="3182112"/>
            <a:ext cx="457200" cy="457200"/>
          </a:xfrm>
          <a:prstGeom prst="ellipse">
            <a:avLst/>
          </a:prstGeom>
          <a:solidFill>
            <a:srgbClr val="0F8F84"/>
          </a:solidFill>
          <a:ln w="12700">
            <a:solidFill>
              <a:srgbClr val="0F8F84"/>
            </a:solidFill>
            <a:prstDash val="solid"/>
          </a:ln>
        </p:spPr>
      </p:sp>
      <p:sp>
        <p:nvSpPr>
          <p:cNvPr id="33" name="Text 31"/>
          <p:cNvSpPr/>
          <p:nvPr/>
        </p:nvSpPr>
        <p:spPr>
          <a:xfrm>
            <a:off x="3502152" y="3182112"/>
            <a:ext cx="457200" cy="457200"/>
          </a:xfrm>
          <a:prstGeom prst="rect">
            <a:avLst/>
          </a:prstGeom>
          <a:noFill/>
          <a:ln/>
        </p:spPr>
        <p:txBody>
          <a:bodyPr wrap="square" lIns="0" tIns="0" rIns="0" bIns="0" rtlCol="0" anchor="ctr"/>
          <a:lstStyle/>
          <a:p>
            <a:pPr algn="ctr" indent="0" marL="0">
              <a:buNone/>
            </a:pPr>
            <a:r>
              <a:rPr lang="en-US" sz="1400" dirty="0">
                <a:solidFill>
                  <a:srgbClr val="FFFFFF"/>
                </a:solidFill>
                <a:latin typeface="Secular One" pitchFamily="34" charset="0"/>
                <a:ea typeface="Secular One" pitchFamily="34" charset="-122"/>
                <a:cs typeface="Secular One" pitchFamily="34" charset="-120"/>
              </a:rPr>
              <a:t>7</a:t>
            </a:r>
            <a:endParaRPr lang="en-US" sz="1400" dirty="0"/>
          </a:p>
        </p:txBody>
      </p:sp>
      <p:sp>
        <p:nvSpPr>
          <p:cNvPr id="34" name="Text 32"/>
          <p:cNvSpPr/>
          <p:nvPr/>
        </p:nvSpPr>
        <p:spPr>
          <a:xfrm>
            <a:off x="4032504" y="3063240"/>
            <a:ext cx="1828800" cy="685800"/>
          </a:xfrm>
          <a:prstGeom prst="rect">
            <a:avLst/>
          </a:prstGeom>
          <a:noFill/>
          <a:ln/>
        </p:spPr>
        <p:txBody>
          <a:bodyPr wrap="square" lIns="0" tIns="0" rIns="0" bIns="0" rtlCol="0" anchor="ctr"/>
          <a:lstStyle/>
          <a:p>
            <a:pPr algn="l" indent="0" marL="0">
              <a:spcAft>
                <a:spcPts val="400"/>
              </a:spcAft>
              <a:buNone/>
            </a:pPr>
            <a:r>
              <a:rPr lang="en-US" altLang="en-US" sz="1400" dirty="0">
                <a:solidFill>
                  <a:srgbClr val="1F1A3D"/>
                </a:solidFill>
                <a:latin typeface="IBM Plex Sans Hebrew" pitchFamily="34" charset="0"/>
                <a:ea typeface="IBM Plex Sans Hebrew" pitchFamily="34" charset="-122"/>
                <a:cs typeface="IBM Plex Sans Hebrew" pitchFamily="34" charset="-120"/>
              </a:rPr>
              <a:t>Writing at home &amp; work</a:t>
            </a:r>
            <a:endParaRPr lang="en-US" sz="1400" dirty="0"/>
          </a:p>
        </p:txBody>
      </p:sp>
      <p:sp>
        <p:nvSpPr>
          <p:cNvPr id="35" name="Shape 33"/>
          <p:cNvSpPr/>
          <p:nvPr/>
        </p:nvSpPr>
        <p:spPr>
          <a:xfrm>
            <a:off x="3392424" y="3886200"/>
            <a:ext cx="2606040" cy="685800"/>
          </a:xfrm>
          <a:prstGeom prst="roundRect">
            <a:avLst>
              <a:gd name="adj" fmla="val 20000"/>
            </a:avLst>
          </a:prstGeom>
          <a:solidFill>
            <a:srgbClr val="FFFFFF"/>
          </a:solidFill>
          <a:ln w="15875">
            <a:solidFill>
              <a:srgbClr val="E7E2F7"/>
            </a:solidFill>
            <a:prstDash val="solid"/>
          </a:ln>
        </p:spPr>
      </p:sp>
      <p:sp>
        <p:nvSpPr>
          <p:cNvPr id="36" name="Shape 34"/>
          <p:cNvSpPr/>
          <p:nvPr/>
        </p:nvSpPr>
        <p:spPr>
          <a:xfrm>
            <a:off x="3502152" y="4005072"/>
            <a:ext cx="457200" cy="457200"/>
          </a:xfrm>
          <a:prstGeom prst="ellipse">
            <a:avLst/>
          </a:prstGeom>
          <a:solidFill>
            <a:srgbClr val="0F8F84"/>
          </a:solidFill>
          <a:ln w="12700">
            <a:solidFill>
              <a:srgbClr val="0F8F84"/>
            </a:solidFill>
            <a:prstDash val="solid"/>
          </a:ln>
        </p:spPr>
      </p:sp>
      <p:sp>
        <p:nvSpPr>
          <p:cNvPr id="37" name="Text 35"/>
          <p:cNvSpPr/>
          <p:nvPr/>
        </p:nvSpPr>
        <p:spPr>
          <a:xfrm>
            <a:off x="3502152" y="4005072"/>
            <a:ext cx="457200" cy="457200"/>
          </a:xfrm>
          <a:prstGeom prst="rect">
            <a:avLst/>
          </a:prstGeom>
          <a:noFill/>
          <a:ln/>
        </p:spPr>
        <p:txBody>
          <a:bodyPr wrap="square" lIns="0" tIns="0" rIns="0" bIns="0" rtlCol="0" anchor="ctr"/>
          <a:lstStyle/>
          <a:p>
            <a:pPr algn="ctr" indent="0" marL="0">
              <a:buNone/>
            </a:pPr>
            <a:r>
              <a:rPr lang="en-US" sz="1400" dirty="0">
                <a:solidFill>
                  <a:srgbClr val="FFFFFF"/>
                </a:solidFill>
                <a:latin typeface="Secular One" pitchFamily="34" charset="0"/>
                <a:ea typeface="Secular One" pitchFamily="34" charset="-122"/>
                <a:cs typeface="Secular One" pitchFamily="34" charset="-120"/>
              </a:rPr>
              <a:t>8</a:t>
            </a:r>
            <a:endParaRPr lang="en-US" sz="1400" dirty="0"/>
          </a:p>
        </p:txBody>
      </p:sp>
      <p:sp>
        <p:nvSpPr>
          <p:cNvPr id="38" name="Text 36"/>
          <p:cNvSpPr/>
          <p:nvPr/>
        </p:nvSpPr>
        <p:spPr>
          <a:xfrm>
            <a:off x="4032504" y="3886200"/>
            <a:ext cx="1828800" cy="685800"/>
          </a:xfrm>
          <a:prstGeom prst="rect">
            <a:avLst/>
          </a:prstGeom>
          <a:noFill/>
          <a:ln/>
        </p:spPr>
        <p:txBody>
          <a:bodyPr wrap="square" lIns="0" tIns="0" rIns="0" bIns="0" rtlCol="0" anchor="ctr"/>
          <a:lstStyle/>
          <a:p>
            <a:pPr algn="l" indent="0" marL="0">
              <a:spcAft>
                <a:spcPts val="400"/>
              </a:spcAft>
              <a:buNone/>
            </a:pPr>
            <a:r>
              <a:rPr lang="en-US" altLang="en-US" sz="1400" dirty="0">
                <a:solidFill>
                  <a:srgbClr val="1F1A3D"/>
                </a:solidFill>
                <a:latin typeface="IBM Plex Sans Hebrew" pitchFamily="34" charset="0"/>
                <a:ea typeface="IBM Plex Sans Hebrew" pitchFamily="34" charset="-122"/>
                <a:cs typeface="IBM Plex Sans Hebrew" pitchFamily="34" charset="-120"/>
              </a:rPr>
              <a:t>Snap, upload, ask</a:t>
            </a:r>
            <a:endParaRPr lang="en-US" sz="1400" dirty="0"/>
          </a:p>
        </p:txBody>
      </p:sp>
      <p:sp>
        <p:nvSpPr>
          <p:cNvPr id="39" name="Shape 37"/>
          <p:cNvSpPr/>
          <p:nvPr/>
        </p:nvSpPr>
        <p:spPr>
          <a:xfrm>
            <a:off x="3392424" y="4709160"/>
            <a:ext cx="2606040" cy="685800"/>
          </a:xfrm>
          <a:prstGeom prst="roundRect">
            <a:avLst>
              <a:gd name="adj" fmla="val 20000"/>
            </a:avLst>
          </a:prstGeom>
          <a:solidFill>
            <a:srgbClr val="FFFFFF"/>
          </a:solidFill>
          <a:ln w="15875">
            <a:solidFill>
              <a:srgbClr val="E7E2F7"/>
            </a:solidFill>
            <a:prstDash val="solid"/>
          </a:ln>
        </p:spPr>
      </p:sp>
      <p:sp>
        <p:nvSpPr>
          <p:cNvPr id="40" name="Shape 38"/>
          <p:cNvSpPr/>
          <p:nvPr/>
        </p:nvSpPr>
        <p:spPr>
          <a:xfrm>
            <a:off x="3502152" y="4828032"/>
            <a:ext cx="457200" cy="457200"/>
          </a:xfrm>
          <a:prstGeom prst="ellipse">
            <a:avLst/>
          </a:prstGeom>
          <a:solidFill>
            <a:srgbClr val="0F8F84"/>
          </a:solidFill>
          <a:ln w="12700">
            <a:solidFill>
              <a:srgbClr val="0F8F84"/>
            </a:solidFill>
            <a:prstDash val="solid"/>
          </a:ln>
        </p:spPr>
      </p:sp>
      <p:sp>
        <p:nvSpPr>
          <p:cNvPr id="41" name="Text 39"/>
          <p:cNvSpPr/>
          <p:nvPr/>
        </p:nvSpPr>
        <p:spPr>
          <a:xfrm>
            <a:off x="3502152" y="4828032"/>
            <a:ext cx="457200" cy="457200"/>
          </a:xfrm>
          <a:prstGeom prst="rect">
            <a:avLst/>
          </a:prstGeom>
          <a:noFill/>
          <a:ln/>
        </p:spPr>
        <p:txBody>
          <a:bodyPr wrap="square" lIns="0" tIns="0" rIns="0" bIns="0" rtlCol="0" anchor="ctr"/>
          <a:lstStyle/>
          <a:p>
            <a:pPr algn="ctr" indent="0" marL="0">
              <a:buNone/>
            </a:pPr>
            <a:r>
              <a:rPr lang="en-US" sz="1400" dirty="0">
                <a:solidFill>
                  <a:srgbClr val="FFFFFF"/>
                </a:solidFill>
                <a:latin typeface="Secular One" pitchFamily="34" charset="0"/>
                <a:ea typeface="Secular One" pitchFamily="34" charset="-122"/>
                <a:cs typeface="Secular One" pitchFamily="34" charset="-120"/>
              </a:rPr>
              <a:t>9</a:t>
            </a:r>
            <a:endParaRPr lang="en-US" sz="1400" dirty="0"/>
          </a:p>
        </p:txBody>
      </p:sp>
      <p:sp>
        <p:nvSpPr>
          <p:cNvPr id="42" name="Text 40"/>
          <p:cNvSpPr/>
          <p:nvPr/>
        </p:nvSpPr>
        <p:spPr>
          <a:xfrm>
            <a:off x="4032504" y="4709160"/>
            <a:ext cx="1828800" cy="685800"/>
          </a:xfrm>
          <a:prstGeom prst="rect">
            <a:avLst/>
          </a:prstGeom>
          <a:noFill/>
          <a:ln/>
        </p:spPr>
        <p:txBody>
          <a:bodyPr wrap="square" lIns="0" tIns="0" rIns="0" bIns="0" rtlCol="0" anchor="ctr"/>
          <a:lstStyle/>
          <a:p>
            <a:pPr algn="l" indent="0" marL="0">
              <a:spcAft>
                <a:spcPts val="400"/>
              </a:spcAft>
              <a:buNone/>
            </a:pPr>
            <a:r>
              <a:rPr lang="en-US" altLang="en-US" sz="1400" dirty="0">
                <a:solidFill>
                  <a:srgbClr val="1F1A3D"/>
                </a:solidFill>
                <a:latin typeface="IBM Plex Sans Hebrew" pitchFamily="34" charset="0"/>
                <a:ea typeface="IBM Plex Sans Hebrew" pitchFamily="34" charset="-122"/>
                <a:cs typeface="IBM Plex Sans Hebrew" pitchFamily="34" charset="-120"/>
              </a:rPr>
              <a:t>Learn anything</a:t>
            </a:r>
            <a:endParaRPr lang="en-US" sz="1400" dirty="0"/>
          </a:p>
        </p:txBody>
      </p:sp>
      <p:sp>
        <p:nvSpPr>
          <p:cNvPr id="43" name="Shape 41"/>
          <p:cNvSpPr/>
          <p:nvPr/>
        </p:nvSpPr>
        <p:spPr>
          <a:xfrm>
            <a:off x="3392424" y="5532120"/>
            <a:ext cx="2606040" cy="685800"/>
          </a:xfrm>
          <a:prstGeom prst="roundRect">
            <a:avLst>
              <a:gd name="adj" fmla="val 20000"/>
            </a:avLst>
          </a:prstGeom>
          <a:solidFill>
            <a:srgbClr val="FFFFFF"/>
          </a:solidFill>
          <a:ln w="15875">
            <a:solidFill>
              <a:srgbClr val="E7E2F7"/>
            </a:solidFill>
            <a:prstDash val="solid"/>
          </a:ln>
        </p:spPr>
      </p:sp>
      <p:sp>
        <p:nvSpPr>
          <p:cNvPr id="44" name="Shape 42"/>
          <p:cNvSpPr/>
          <p:nvPr/>
        </p:nvSpPr>
        <p:spPr>
          <a:xfrm>
            <a:off x="3502152" y="5650992"/>
            <a:ext cx="457200" cy="457200"/>
          </a:xfrm>
          <a:prstGeom prst="ellipse">
            <a:avLst/>
          </a:prstGeom>
          <a:solidFill>
            <a:srgbClr val="0F8F84"/>
          </a:solidFill>
          <a:ln w="12700">
            <a:solidFill>
              <a:srgbClr val="0F8F84"/>
            </a:solidFill>
            <a:prstDash val="solid"/>
          </a:ln>
        </p:spPr>
      </p:sp>
      <p:sp>
        <p:nvSpPr>
          <p:cNvPr id="45" name="Text 43"/>
          <p:cNvSpPr/>
          <p:nvPr/>
        </p:nvSpPr>
        <p:spPr>
          <a:xfrm>
            <a:off x="3502152" y="5650992"/>
            <a:ext cx="457200" cy="457200"/>
          </a:xfrm>
          <a:prstGeom prst="rect">
            <a:avLst/>
          </a:prstGeom>
          <a:noFill/>
          <a:ln/>
        </p:spPr>
        <p:txBody>
          <a:bodyPr wrap="square" lIns="0" tIns="0" rIns="0" bIns="0" rtlCol="0" anchor="ctr"/>
          <a:lstStyle/>
          <a:p>
            <a:pPr algn="ctr" indent="0" marL="0">
              <a:buNone/>
            </a:pPr>
            <a:r>
              <a:rPr lang="en-US" sz="1400" dirty="0">
                <a:solidFill>
                  <a:srgbClr val="FFFFFF"/>
                </a:solidFill>
                <a:latin typeface="Secular One" pitchFamily="34" charset="0"/>
                <a:ea typeface="Secular One" pitchFamily="34" charset="-122"/>
                <a:cs typeface="Secular One" pitchFamily="34" charset="-120"/>
              </a:rPr>
              <a:t>10</a:t>
            </a:r>
            <a:endParaRPr lang="en-US" sz="1400" dirty="0"/>
          </a:p>
        </p:txBody>
      </p:sp>
      <p:sp>
        <p:nvSpPr>
          <p:cNvPr id="46" name="Text 44"/>
          <p:cNvSpPr/>
          <p:nvPr/>
        </p:nvSpPr>
        <p:spPr>
          <a:xfrm>
            <a:off x="4032504" y="5532120"/>
            <a:ext cx="1828800" cy="685800"/>
          </a:xfrm>
          <a:prstGeom prst="rect">
            <a:avLst/>
          </a:prstGeom>
          <a:noFill/>
          <a:ln/>
        </p:spPr>
        <p:txBody>
          <a:bodyPr wrap="square" lIns="0" tIns="0" rIns="0" bIns="0" rtlCol="0" anchor="ctr"/>
          <a:lstStyle/>
          <a:p>
            <a:pPr algn="l" indent="0" marL="0">
              <a:spcAft>
                <a:spcPts val="400"/>
              </a:spcAft>
              <a:buNone/>
            </a:pPr>
            <a:r>
              <a:rPr lang="en-US" altLang="en-US" sz="1400" dirty="0">
                <a:solidFill>
                  <a:srgbClr val="1F1A3D"/>
                </a:solidFill>
                <a:latin typeface="IBM Plex Sans Hebrew" pitchFamily="34" charset="0"/>
                <a:ea typeface="IBM Plex Sans Hebrew" pitchFamily="34" charset="-122"/>
                <a:cs typeface="IBM Plex Sans Hebrew" pitchFamily="34" charset="-120"/>
              </a:rPr>
              <a:t>4 assistants, 1 task</a:t>
            </a:r>
            <a:endParaRPr lang="en-US" sz="1400" dirty="0"/>
          </a:p>
        </p:txBody>
      </p:sp>
      <p:sp>
        <p:nvSpPr>
          <p:cNvPr id="47" name="Shape 45"/>
          <p:cNvSpPr/>
          <p:nvPr/>
        </p:nvSpPr>
        <p:spPr>
          <a:xfrm>
            <a:off x="6163056" y="1463040"/>
            <a:ext cx="2606040" cy="594360"/>
          </a:xfrm>
          <a:prstGeom prst="roundRect">
            <a:avLst>
              <a:gd name="adj" fmla="val 18462"/>
            </a:avLst>
          </a:prstGeom>
          <a:solidFill>
            <a:srgbClr val="D9542F"/>
          </a:solidFill>
          <a:ln w="12700">
            <a:solidFill>
              <a:srgbClr val="D9542F"/>
            </a:solidFill>
            <a:prstDash val="solid"/>
          </a:ln>
        </p:spPr>
      </p:sp>
      <p:sp>
        <p:nvSpPr>
          <p:cNvPr id="48" name="Text 46"/>
          <p:cNvSpPr/>
          <p:nvPr/>
        </p:nvSpPr>
        <p:spPr>
          <a:xfrm>
            <a:off x="6254496" y="1463040"/>
            <a:ext cx="2423160" cy="594360"/>
          </a:xfrm>
          <a:prstGeom prst="rect">
            <a:avLst/>
          </a:prstGeom>
          <a:noFill/>
          <a:ln/>
        </p:spPr>
        <p:txBody>
          <a:bodyPr wrap="square" lIns="0" tIns="0" rIns="0" bIns="0" rtlCol="0" anchor="ctr"/>
          <a:lstStyle/>
          <a:p>
            <a:pPr algn="ctr" indent="0" marL="0">
              <a:spcAft>
                <a:spcPts val="400"/>
              </a:spcAft>
              <a:buNone/>
            </a:pPr>
            <a:r>
              <a:rPr lang="en-US" altLang="en-US" sz="1400" b="1" dirty="0">
                <a:solidFill>
                  <a:srgbClr val="FFFFFF"/>
                </a:solidFill>
                <a:latin typeface="IBM Plex Sans Hebrew" pitchFamily="34" charset="0"/>
                <a:ea typeface="IBM Plex Sans Hebrew" pitchFamily="34" charset="-122"/>
                <a:cs typeface="IBM Plex Sans Hebrew" pitchFamily="34" charset="-120"/>
              </a:rPr>
              <a:t>Week 3 · Creative AI</a:t>
            </a:r>
            <a:endParaRPr lang="en-US" sz="1400" dirty="0"/>
          </a:p>
        </p:txBody>
      </p:sp>
      <p:sp>
        <p:nvSpPr>
          <p:cNvPr id="49" name="Shape 47"/>
          <p:cNvSpPr/>
          <p:nvPr/>
        </p:nvSpPr>
        <p:spPr>
          <a:xfrm>
            <a:off x="6163056" y="2240280"/>
            <a:ext cx="2606040" cy="685800"/>
          </a:xfrm>
          <a:prstGeom prst="roundRect">
            <a:avLst>
              <a:gd name="adj" fmla="val 20000"/>
            </a:avLst>
          </a:prstGeom>
          <a:solidFill>
            <a:srgbClr val="FFFFFF"/>
          </a:solidFill>
          <a:ln w="15875">
            <a:solidFill>
              <a:srgbClr val="E7E2F7"/>
            </a:solidFill>
            <a:prstDash val="solid"/>
          </a:ln>
        </p:spPr>
      </p:sp>
      <p:sp>
        <p:nvSpPr>
          <p:cNvPr id="50" name="Shape 48"/>
          <p:cNvSpPr/>
          <p:nvPr/>
        </p:nvSpPr>
        <p:spPr>
          <a:xfrm>
            <a:off x="6272784" y="2359152"/>
            <a:ext cx="457200" cy="457200"/>
          </a:xfrm>
          <a:prstGeom prst="ellipse">
            <a:avLst/>
          </a:prstGeom>
          <a:solidFill>
            <a:srgbClr val="D9542F"/>
          </a:solidFill>
          <a:ln w="12700">
            <a:solidFill>
              <a:srgbClr val="D9542F"/>
            </a:solidFill>
            <a:prstDash val="solid"/>
          </a:ln>
        </p:spPr>
      </p:sp>
      <p:sp>
        <p:nvSpPr>
          <p:cNvPr id="51" name="Text 49"/>
          <p:cNvSpPr/>
          <p:nvPr/>
        </p:nvSpPr>
        <p:spPr>
          <a:xfrm>
            <a:off x="6272784" y="2359152"/>
            <a:ext cx="457200" cy="457200"/>
          </a:xfrm>
          <a:prstGeom prst="rect">
            <a:avLst/>
          </a:prstGeom>
          <a:noFill/>
          <a:ln/>
        </p:spPr>
        <p:txBody>
          <a:bodyPr wrap="square" lIns="0" tIns="0" rIns="0" bIns="0" rtlCol="0" anchor="ctr"/>
          <a:lstStyle/>
          <a:p>
            <a:pPr algn="ctr" indent="0" marL="0">
              <a:buNone/>
            </a:pPr>
            <a:r>
              <a:rPr lang="en-US" sz="1400" dirty="0">
                <a:solidFill>
                  <a:srgbClr val="FFFFFF"/>
                </a:solidFill>
                <a:latin typeface="Secular One" pitchFamily="34" charset="0"/>
                <a:ea typeface="Secular One" pitchFamily="34" charset="-122"/>
                <a:cs typeface="Secular One" pitchFamily="34" charset="-120"/>
              </a:rPr>
              <a:t>11</a:t>
            </a:r>
            <a:endParaRPr lang="en-US" sz="1400" dirty="0"/>
          </a:p>
        </p:txBody>
      </p:sp>
      <p:sp>
        <p:nvSpPr>
          <p:cNvPr id="52" name="Text 50"/>
          <p:cNvSpPr/>
          <p:nvPr/>
        </p:nvSpPr>
        <p:spPr>
          <a:xfrm>
            <a:off x="6803136" y="2240280"/>
            <a:ext cx="1828800" cy="685800"/>
          </a:xfrm>
          <a:prstGeom prst="rect">
            <a:avLst/>
          </a:prstGeom>
          <a:noFill/>
          <a:ln/>
        </p:spPr>
        <p:txBody>
          <a:bodyPr wrap="square" lIns="0" tIns="0" rIns="0" bIns="0" rtlCol="0" anchor="ctr"/>
          <a:lstStyle/>
          <a:p>
            <a:pPr algn="l" indent="0" marL="0">
              <a:spcAft>
                <a:spcPts val="400"/>
              </a:spcAft>
              <a:buNone/>
            </a:pPr>
            <a:r>
              <a:rPr lang="en-US" altLang="en-US" sz="1400" dirty="0">
                <a:solidFill>
                  <a:srgbClr val="1F1A3D"/>
                </a:solidFill>
                <a:latin typeface="IBM Plex Sans Hebrew" pitchFamily="34" charset="0"/>
                <a:ea typeface="IBM Plex Sans Hebrew" pitchFamily="34" charset="-122"/>
                <a:cs typeface="IBM Plex Sans Hebrew" pitchFamily="34" charset="-120"/>
              </a:rPr>
              <a:t>AI that draws</a:t>
            </a:r>
            <a:endParaRPr lang="en-US" sz="1400" dirty="0"/>
          </a:p>
        </p:txBody>
      </p:sp>
      <p:sp>
        <p:nvSpPr>
          <p:cNvPr id="53" name="Shape 51"/>
          <p:cNvSpPr/>
          <p:nvPr/>
        </p:nvSpPr>
        <p:spPr>
          <a:xfrm>
            <a:off x="6163056" y="3063240"/>
            <a:ext cx="2606040" cy="685800"/>
          </a:xfrm>
          <a:prstGeom prst="roundRect">
            <a:avLst>
              <a:gd name="adj" fmla="val 20000"/>
            </a:avLst>
          </a:prstGeom>
          <a:solidFill>
            <a:srgbClr val="FFFFFF"/>
          </a:solidFill>
          <a:ln w="15875">
            <a:solidFill>
              <a:srgbClr val="E7E2F7"/>
            </a:solidFill>
            <a:prstDash val="solid"/>
          </a:ln>
        </p:spPr>
      </p:sp>
      <p:sp>
        <p:nvSpPr>
          <p:cNvPr id="54" name="Shape 52"/>
          <p:cNvSpPr/>
          <p:nvPr/>
        </p:nvSpPr>
        <p:spPr>
          <a:xfrm>
            <a:off x="6272784" y="3182112"/>
            <a:ext cx="457200" cy="457200"/>
          </a:xfrm>
          <a:prstGeom prst="ellipse">
            <a:avLst/>
          </a:prstGeom>
          <a:solidFill>
            <a:srgbClr val="D9542F"/>
          </a:solidFill>
          <a:ln w="12700">
            <a:solidFill>
              <a:srgbClr val="D9542F"/>
            </a:solidFill>
            <a:prstDash val="solid"/>
          </a:ln>
        </p:spPr>
      </p:sp>
      <p:sp>
        <p:nvSpPr>
          <p:cNvPr id="55" name="Text 53"/>
          <p:cNvSpPr/>
          <p:nvPr/>
        </p:nvSpPr>
        <p:spPr>
          <a:xfrm>
            <a:off x="6272784" y="3182112"/>
            <a:ext cx="457200" cy="457200"/>
          </a:xfrm>
          <a:prstGeom prst="rect">
            <a:avLst/>
          </a:prstGeom>
          <a:noFill/>
          <a:ln/>
        </p:spPr>
        <p:txBody>
          <a:bodyPr wrap="square" lIns="0" tIns="0" rIns="0" bIns="0" rtlCol="0" anchor="ctr"/>
          <a:lstStyle/>
          <a:p>
            <a:pPr algn="ctr" indent="0" marL="0">
              <a:buNone/>
            </a:pPr>
            <a:r>
              <a:rPr lang="en-US" sz="1400" dirty="0">
                <a:solidFill>
                  <a:srgbClr val="FFFFFF"/>
                </a:solidFill>
                <a:latin typeface="Secular One" pitchFamily="34" charset="0"/>
                <a:ea typeface="Secular One" pitchFamily="34" charset="-122"/>
                <a:cs typeface="Secular One" pitchFamily="34" charset="-120"/>
              </a:rPr>
              <a:t>12</a:t>
            </a:r>
            <a:endParaRPr lang="en-US" sz="1400" dirty="0"/>
          </a:p>
        </p:txBody>
      </p:sp>
      <p:sp>
        <p:nvSpPr>
          <p:cNvPr id="56" name="Text 54"/>
          <p:cNvSpPr/>
          <p:nvPr/>
        </p:nvSpPr>
        <p:spPr>
          <a:xfrm>
            <a:off x="6803136" y="3063240"/>
            <a:ext cx="1828800" cy="685800"/>
          </a:xfrm>
          <a:prstGeom prst="rect">
            <a:avLst/>
          </a:prstGeom>
          <a:noFill/>
          <a:ln/>
        </p:spPr>
        <p:txBody>
          <a:bodyPr wrap="square" lIns="0" tIns="0" rIns="0" bIns="0" rtlCol="0" anchor="ctr"/>
          <a:lstStyle/>
          <a:p>
            <a:pPr algn="l" indent="0" marL="0">
              <a:spcAft>
                <a:spcPts val="400"/>
              </a:spcAft>
              <a:buNone/>
            </a:pPr>
            <a:r>
              <a:rPr lang="en-US" altLang="en-US" sz="1400" dirty="0">
                <a:solidFill>
                  <a:srgbClr val="1F1A3D"/>
                </a:solidFill>
                <a:latin typeface="IBM Plex Sans Hebrew" pitchFamily="34" charset="0"/>
                <a:ea typeface="IBM Plex Sans Hebrew" pitchFamily="34" charset="-122"/>
                <a:cs typeface="IBM Plex Sans Hebrew" pitchFamily="34" charset="-120"/>
              </a:rPr>
              <a:t>Invitation and card</a:t>
            </a:r>
            <a:endParaRPr lang="en-US" sz="1400" dirty="0"/>
          </a:p>
        </p:txBody>
      </p:sp>
      <p:sp>
        <p:nvSpPr>
          <p:cNvPr id="57" name="Shape 55"/>
          <p:cNvSpPr/>
          <p:nvPr/>
        </p:nvSpPr>
        <p:spPr>
          <a:xfrm>
            <a:off x="6163056" y="3886200"/>
            <a:ext cx="2606040" cy="685800"/>
          </a:xfrm>
          <a:prstGeom prst="roundRect">
            <a:avLst>
              <a:gd name="adj" fmla="val 20000"/>
            </a:avLst>
          </a:prstGeom>
          <a:solidFill>
            <a:srgbClr val="FFFFFF"/>
          </a:solidFill>
          <a:ln w="15875">
            <a:solidFill>
              <a:srgbClr val="E7E2F7"/>
            </a:solidFill>
            <a:prstDash val="solid"/>
          </a:ln>
        </p:spPr>
      </p:sp>
      <p:sp>
        <p:nvSpPr>
          <p:cNvPr id="58" name="Shape 56"/>
          <p:cNvSpPr/>
          <p:nvPr/>
        </p:nvSpPr>
        <p:spPr>
          <a:xfrm>
            <a:off x="6272784" y="4005072"/>
            <a:ext cx="457200" cy="457200"/>
          </a:xfrm>
          <a:prstGeom prst="ellipse">
            <a:avLst/>
          </a:prstGeom>
          <a:solidFill>
            <a:srgbClr val="D9542F"/>
          </a:solidFill>
          <a:ln w="12700">
            <a:solidFill>
              <a:srgbClr val="D9542F"/>
            </a:solidFill>
            <a:prstDash val="solid"/>
          </a:ln>
        </p:spPr>
      </p:sp>
      <p:sp>
        <p:nvSpPr>
          <p:cNvPr id="59" name="Text 57"/>
          <p:cNvSpPr/>
          <p:nvPr/>
        </p:nvSpPr>
        <p:spPr>
          <a:xfrm>
            <a:off x="6272784" y="4005072"/>
            <a:ext cx="457200" cy="457200"/>
          </a:xfrm>
          <a:prstGeom prst="rect">
            <a:avLst/>
          </a:prstGeom>
          <a:noFill/>
          <a:ln/>
        </p:spPr>
        <p:txBody>
          <a:bodyPr wrap="square" lIns="0" tIns="0" rIns="0" bIns="0" rtlCol="0" anchor="ctr"/>
          <a:lstStyle/>
          <a:p>
            <a:pPr algn="ctr" indent="0" marL="0">
              <a:buNone/>
            </a:pPr>
            <a:r>
              <a:rPr lang="en-US" sz="1400" dirty="0">
                <a:solidFill>
                  <a:srgbClr val="FFFFFF"/>
                </a:solidFill>
                <a:latin typeface="Secular One" pitchFamily="34" charset="0"/>
                <a:ea typeface="Secular One" pitchFamily="34" charset="-122"/>
                <a:cs typeface="Secular One" pitchFamily="34" charset="-120"/>
              </a:rPr>
              <a:t>13</a:t>
            </a:r>
            <a:endParaRPr lang="en-US" sz="1400" dirty="0"/>
          </a:p>
        </p:txBody>
      </p:sp>
      <p:sp>
        <p:nvSpPr>
          <p:cNvPr id="60" name="Text 58"/>
          <p:cNvSpPr/>
          <p:nvPr/>
        </p:nvSpPr>
        <p:spPr>
          <a:xfrm>
            <a:off x="6803136" y="3886200"/>
            <a:ext cx="1828800" cy="685800"/>
          </a:xfrm>
          <a:prstGeom prst="rect">
            <a:avLst/>
          </a:prstGeom>
          <a:noFill/>
          <a:ln/>
        </p:spPr>
        <p:txBody>
          <a:bodyPr wrap="square" lIns="0" tIns="0" rIns="0" bIns="0" rtlCol="0" anchor="ctr"/>
          <a:lstStyle/>
          <a:p>
            <a:pPr algn="l" indent="0" marL="0">
              <a:spcAft>
                <a:spcPts val="400"/>
              </a:spcAft>
              <a:buNone/>
            </a:pPr>
            <a:r>
              <a:rPr lang="en-US" altLang="en-US" sz="1400" dirty="0">
                <a:solidFill>
                  <a:srgbClr val="1F1A3D"/>
                </a:solidFill>
                <a:latin typeface="IBM Plex Sans Hebrew" pitchFamily="34" charset="0"/>
                <a:ea typeface="IBM Plex Sans Hebrew" pitchFamily="34" charset="-122"/>
                <a:cs typeface="IBM Plex Sans Hebrew" pitchFamily="34" charset="-120"/>
              </a:rPr>
              <a:t>Songs and voices</a:t>
            </a:r>
            <a:endParaRPr lang="en-US" sz="1400" dirty="0"/>
          </a:p>
        </p:txBody>
      </p:sp>
      <p:sp>
        <p:nvSpPr>
          <p:cNvPr id="61" name="Shape 59"/>
          <p:cNvSpPr/>
          <p:nvPr/>
        </p:nvSpPr>
        <p:spPr>
          <a:xfrm>
            <a:off x="6163056" y="4709160"/>
            <a:ext cx="2606040" cy="685800"/>
          </a:xfrm>
          <a:prstGeom prst="roundRect">
            <a:avLst>
              <a:gd name="adj" fmla="val 20000"/>
            </a:avLst>
          </a:prstGeom>
          <a:solidFill>
            <a:srgbClr val="FFFFFF"/>
          </a:solidFill>
          <a:ln w="15875">
            <a:solidFill>
              <a:srgbClr val="E7E2F7"/>
            </a:solidFill>
            <a:prstDash val="solid"/>
          </a:ln>
        </p:spPr>
      </p:sp>
      <p:sp>
        <p:nvSpPr>
          <p:cNvPr id="62" name="Shape 60"/>
          <p:cNvSpPr/>
          <p:nvPr/>
        </p:nvSpPr>
        <p:spPr>
          <a:xfrm>
            <a:off x="6272784" y="4828032"/>
            <a:ext cx="457200" cy="457200"/>
          </a:xfrm>
          <a:prstGeom prst="ellipse">
            <a:avLst/>
          </a:prstGeom>
          <a:solidFill>
            <a:srgbClr val="D9542F"/>
          </a:solidFill>
          <a:ln w="12700">
            <a:solidFill>
              <a:srgbClr val="D9542F"/>
            </a:solidFill>
            <a:prstDash val="solid"/>
          </a:ln>
        </p:spPr>
      </p:sp>
      <p:sp>
        <p:nvSpPr>
          <p:cNvPr id="63" name="Text 61"/>
          <p:cNvSpPr/>
          <p:nvPr/>
        </p:nvSpPr>
        <p:spPr>
          <a:xfrm>
            <a:off x="6272784" y="4828032"/>
            <a:ext cx="457200" cy="457200"/>
          </a:xfrm>
          <a:prstGeom prst="rect">
            <a:avLst/>
          </a:prstGeom>
          <a:noFill/>
          <a:ln/>
        </p:spPr>
        <p:txBody>
          <a:bodyPr wrap="square" lIns="0" tIns="0" rIns="0" bIns="0" rtlCol="0" anchor="ctr"/>
          <a:lstStyle/>
          <a:p>
            <a:pPr algn="ctr" indent="0" marL="0">
              <a:buNone/>
            </a:pPr>
            <a:r>
              <a:rPr lang="en-US" sz="1400" dirty="0">
                <a:solidFill>
                  <a:srgbClr val="FFFFFF"/>
                </a:solidFill>
                <a:latin typeface="Secular One" pitchFamily="34" charset="0"/>
                <a:ea typeface="Secular One" pitchFamily="34" charset="-122"/>
                <a:cs typeface="Secular One" pitchFamily="34" charset="-120"/>
              </a:rPr>
              <a:t>14</a:t>
            </a:r>
            <a:endParaRPr lang="en-US" sz="1400" dirty="0"/>
          </a:p>
        </p:txBody>
      </p:sp>
      <p:sp>
        <p:nvSpPr>
          <p:cNvPr id="64" name="Text 62"/>
          <p:cNvSpPr/>
          <p:nvPr/>
        </p:nvSpPr>
        <p:spPr>
          <a:xfrm>
            <a:off x="6803136" y="4709160"/>
            <a:ext cx="1828800" cy="685800"/>
          </a:xfrm>
          <a:prstGeom prst="rect">
            <a:avLst/>
          </a:prstGeom>
          <a:noFill/>
          <a:ln/>
        </p:spPr>
        <p:txBody>
          <a:bodyPr wrap="square" lIns="0" tIns="0" rIns="0" bIns="0" rtlCol="0" anchor="ctr"/>
          <a:lstStyle/>
          <a:p>
            <a:pPr algn="l" indent="0" marL="0">
              <a:spcAft>
                <a:spcPts val="400"/>
              </a:spcAft>
              <a:buNone/>
            </a:pPr>
            <a:r>
              <a:rPr lang="en-US" altLang="en-US" sz="1400" dirty="0">
                <a:solidFill>
                  <a:srgbClr val="1F1A3D"/>
                </a:solidFill>
                <a:latin typeface="IBM Plex Sans Hebrew" pitchFamily="34" charset="0"/>
                <a:ea typeface="IBM Plex Sans Hebrew" pitchFamily="34" charset="-122"/>
                <a:cs typeface="IBM Plex Sans Hebrew" pitchFamily="34" charset="-120"/>
              </a:rPr>
              <a:t>Your first video</a:t>
            </a:r>
            <a:endParaRPr lang="en-US" sz="1400" dirty="0"/>
          </a:p>
        </p:txBody>
      </p:sp>
      <p:sp>
        <p:nvSpPr>
          <p:cNvPr id="65" name="Shape 63"/>
          <p:cNvSpPr/>
          <p:nvPr/>
        </p:nvSpPr>
        <p:spPr>
          <a:xfrm>
            <a:off x="6163056" y="5532120"/>
            <a:ext cx="2606040" cy="685800"/>
          </a:xfrm>
          <a:prstGeom prst="roundRect">
            <a:avLst>
              <a:gd name="adj" fmla="val 20000"/>
            </a:avLst>
          </a:prstGeom>
          <a:solidFill>
            <a:srgbClr val="FFFFFF"/>
          </a:solidFill>
          <a:ln w="15875">
            <a:solidFill>
              <a:srgbClr val="E7E2F7"/>
            </a:solidFill>
            <a:prstDash val="solid"/>
          </a:ln>
        </p:spPr>
      </p:sp>
      <p:sp>
        <p:nvSpPr>
          <p:cNvPr id="66" name="Shape 64"/>
          <p:cNvSpPr/>
          <p:nvPr/>
        </p:nvSpPr>
        <p:spPr>
          <a:xfrm>
            <a:off x="6272784" y="5650992"/>
            <a:ext cx="457200" cy="457200"/>
          </a:xfrm>
          <a:prstGeom prst="ellipse">
            <a:avLst/>
          </a:prstGeom>
          <a:solidFill>
            <a:srgbClr val="D9542F"/>
          </a:solidFill>
          <a:ln w="12700">
            <a:solidFill>
              <a:srgbClr val="D9542F"/>
            </a:solidFill>
            <a:prstDash val="solid"/>
          </a:ln>
        </p:spPr>
      </p:sp>
      <p:sp>
        <p:nvSpPr>
          <p:cNvPr id="67" name="Text 65"/>
          <p:cNvSpPr/>
          <p:nvPr/>
        </p:nvSpPr>
        <p:spPr>
          <a:xfrm>
            <a:off x="6272784" y="5650992"/>
            <a:ext cx="457200" cy="457200"/>
          </a:xfrm>
          <a:prstGeom prst="rect">
            <a:avLst/>
          </a:prstGeom>
          <a:noFill/>
          <a:ln/>
        </p:spPr>
        <p:txBody>
          <a:bodyPr wrap="square" lIns="0" tIns="0" rIns="0" bIns="0" rtlCol="0" anchor="ctr"/>
          <a:lstStyle/>
          <a:p>
            <a:pPr algn="ctr" indent="0" marL="0">
              <a:buNone/>
            </a:pPr>
            <a:r>
              <a:rPr lang="en-US" sz="1400" dirty="0">
                <a:solidFill>
                  <a:srgbClr val="FFFFFF"/>
                </a:solidFill>
                <a:latin typeface="Secular One" pitchFamily="34" charset="0"/>
                <a:ea typeface="Secular One" pitchFamily="34" charset="-122"/>
                <a:cs typeface="Secular One" pitchFamily="34" charset="-120"/>
              </a:rPr>
              <a:t>15</a:t>
            </a:r>
            <a:endParaRPr lang="en-US" sz="1400" dirty="0"/>
          </a:p>
        </p:txBody>
      </p:sp>
      <p:sp>
        <p:nvSpPr>
          <p:cNvPr id="68" name="Text 66"/>
          <p:cNvSpPr/>
          <p:nvPr/>
        </p:nvSpPr>
        <p:spPr>
          <a:xfrm>
            <a:off x="6803136" y="5532120"/>
            <a:ext cx="1828800" cy="685800"/>
          </a:xfrm>
          <a:prstGeom prst="rect">
            <a:avLst/>
          </a:prstGeom>
          <a:noFill/>
          <a:ln/>
        </p:spPr>
        <p:txBody>
          <a:bodyPr wrap="square" lIns="0" tIns="0" rIns="0" bIns="0" rtlCol="0" anchor="ctr"/>
          <a:lstStyle/>
          <a:p>
            <a:pPr algn="l" indent="0" marL="0">
              <a:spcAft>
                <a:spcPts val="400"/>
              </a:spcAft>
              <a:buNone/>
            </a:pPr>
            <a:r>
              <a:rPr lang="en-US" altLang="en-US" sz="1400" dirty="0">
                <a:solidFill>
                  <a:srgbClr val="1F1A3D"/>
                </a:solidFill>
                <a:latin typeface="IBM Plex Sans Hebrew" pitchFamily="34" charset="0"/>
                <a:ea typeface="IBM Plex Sans Hebrew" pitchFamily="34" charset="-122"/>
                <a:cs typeface="IBM Plex Sans Hebrew" pitchFamily="34" charset="-120"/>
              </a:rPr>
              <a:t>Real or fake?</a:t>
            </a:r>
            <a:endParaRPr lang="en-US" sz="1400" dirty="0"/>
          </a:p>
        </p:txBody>
      </p:sp>
      <p:sp>
        <p:nvSpPr>
          <p:cNvPr id="69" name="Shape 67"/>
          <p:cNvSpPr/>
          <p:nvPr/>
        </p:nvSpPr>
        <p:spPr>
          <a:xfrm>
            <a:off x="8933688" y="1463040"/>
            <a:ext cx="2606040" cy="594360"/>
          </a:xfrm>
          <a:prstGeom prst="roundRect">
            <a:avLst>
              <a:gd name="adj" fmla="val 18462"/>
            </a:avLst>
          </a:prstGeom>
          <a:solidFill>
            <a:srgbClr val="1F1A3D"/>
          </a:solidFill>
          <a:ln w="12700">
            <a:solidFill>
              <a:srgbClr val="1F1A3D"/>
            </a:solidFill>
            <a:prstDash val="solid"/>
          </a:ln>
        </p:spPr>
      </p:sp>
      <p:sp>
        <p:nvSpPr>
          <p:cNvPr id="70" name="Text 68"/>
          <p:cNvSpPr/>
          <p:nvPr/>
        </p:nvSpPr>
        <p:spPr>
          <a:xfrm>
            <a:off x="9025128" y="1463040"/>
            <a:ext cx="2423160" cy="594360"/>
          </a:xfrm>
          <a:prstGeom prst="rect">
            <a:avLst/>
          </a:prstGeom>
          <a:noFill/>
          <a:ln/>
        </p:spPr>
        <p:txBody>
          <a:bodyPr wrap="square" lIns="0" tIns="0" rIns="0" bIns="0" rtlCol="0" anchor="ctr"/>
          <a:lstStyle/>
          <a:p>
            <a:pPr algn="ctr" indent="0" marL="0">
              <a:spcAft>
                <a:spcPts val="400"/>
              </a:spcAft>
              <a:buNone/>
            </a:pPr>
            <a:r>
              <a:rPr lang="en-US" altLang="en-US" sz="1400" b="1" dirty="0">
                <a:solidFill>
                  <a:srgbClr val="FFFFFF"/>
                </a:solidFill>
                <a:latin typeface="IBM Plex Sans Hebrew" pitchFamily="34" charset="0"/>
                <a:ea typeface="IBM Plex Sans Hebrew" pitchFamily="34" charset="-122"/>
                <a:cs typeface="IBM Plex Sans Hebrew" pitchFamily="34" charset="-120"/>
              </a:rPr>
              <a:t>Week 4 · AI that does work</a:t>
            </a:r>
            <a:endParaRPr lang="en-US" sz="1400" dirty="0"/>
          </a:p>
        </p:txBody>
      </p:sp>
      <p:sp>
        <p:nvSpPr>
          <p:cNvPr id="71" name="Shape 69"/>
          <p:cNvSpPr/>
          <p:nvPr/>
        </p:nvSpPr>
        <p:spPr>
          <a:xfrm>
            <a:off x="8933688" y="2240280"/>
            <a:ext cx="2606040" cy="685800"/>
          </a:xfrm>
          <a:prstGeom prst="roundRect">
            <a:avLst>
              <a:gd name="adj" fmla="val 20000"/>
            </a:avLst>
          </a:prstGeom>
          <a:solidFill>
            <a:srgbClr val="FFFFFF"/>
          </a:solidFill>
          <a:ln w="15875">
            <a:solidFill>
              <a:srgbClr val="E7E2F7"/>
            </a:solidFill>
            <a:prstDash val="solid"/>
          </a:ln>
        </p:spPr>
      </p:sp>
      <p:sp>
        <p:nvSpPr>
          <p:cNvPr id="72" name="Shape 70"/>
          <p:cNvSpPr/>
          <p:nvPr/>
        </p:nvSpPr>
        <p:spPr>
          <a:xfrm>
            <a:off x="9043416" y="2359152"/>
            <a:ext cx="457200" cy="457200"/>
          </a:xfrm>
          <a:prstGeom prst="ellipse">
            <a:avLst/>
          </a:prstGeom>
          <a:solidFill>
            <a:srgbClr val="1F1A3D"/>
          </a:solidFill>
          <a:ln w="12700">
            <a:solidFill>
              <a:srgbClr val="1F1A3D"/>
            </a:solidFill>
            <a:prstDash val="solid"/>
          </a:ln>
        </p:spPr>
      </p:sp>
      <p:sp>
        <p:nvSpPr>
          <p:cNvPr id="73" name="Text 71"/>
          <p:cNvSpPr/>
          <p:nvPr/>
        </p:nvSpPr>
        <p:spPr>
          <a:xfrm>
            <a:off x="9043416" y="2359152"/>
            <a:ext cx="457200" cy="457200"/>
          </a:xfrm>
          <a:prstGeom prst="rect">
            <a:avLst/>
          </a:prstGeom>
          <a:noFill/>
          <a:ln/>
        </p:spPr>
        <p:txBody>
          <a:bodyPr wrap="square" lIns="0" tIns="0" rIns="0" bIns="0" rtlCol="0" anchor="ctr"/>
          <a:lstStyle/>
          <a:p>
            <a:pPr algn="ctr" indent="0" marL="0">
              <a:buNone/>
            </a:pPr>
            <a:r>
              <a:rPr lang="en-US" sz="1400" dirty="0">
                <a:solidFill>
                  <a:srgbClr val="FFFFFF"/>
                </a:solidFill>
                <a:latin typeface="Secular One" pitchFamily="34" charset="0"/>
                <a:ea typeface="Secular One" pitchFamily="34" charset="-122"/>
                <a:cs typeface="Secular One" pitchFamily="34" charset="-120"/>
              </a:rPr>
              <a:t>16</a:t>
            </a:r>
            <a:endParaRPr lang="en-US" sz="1400" dirty="0"/>
          </a:p>
        </p:txBody>
      </p:sp>
      <p:sp>
        <p:nvSpPr>
          <p:cNvPr id="74" name="Text 72"/>
          <p:cNvSpPr/>
          <p:nvPr/>
        </p:nvSpPr>
        <p:spPr>
          <a:xfrm>
            <a:off x="9573768" y="2240280"/>
            <a:ext cx="1828800" cy="685800"/>
          </a:xfrm>
          <a:prstGeom prst="rect">
            <a:avLst/>
          </a:prstGeom>
          <a:noFill/>
          <a:ln/>
        </p:spPr>
        <p:txBody>
          <a:bodyPr wrap="square" lIns="0" tIns="0" rIns="0" bIns="0" rtlCol="0" anchor="ctr"/>
          <a:lstStyle/>
          <a:p>
            <a:pPr algn="l" indent="0" marL="0">
              <a:spcAft>
                <a:spcPts val="400"/>
              </a:spcAft>
              <a:buNone/>
            </a:pPr>
            <a:r>
              <a:rPr lang="en-US" altLang="en-US" sz="1400" dirty="0">
                <a:solidFill>
                  <a:srgbClr val="1F1A3D"/>
                </a:solidFill>
                <a:latin typeface="IBM Plex Sans Hebrew" pitchFamily="34" charset="0"/>
                <a:ea typeface="IBM Plex Sans Hebrew" pitchFamily="34" charset="-122"/>
                <a:cs typeface="IBM Plex Sans Hebrew" pitchFamily="34" charset="-120"/>
              </a:rPr>
              <a:t>Research with sources</a:t>
            </a:r>
            <a:endParaRPr lang="en-US" sz="1400" dirty="0"/>
          </a:p>
        </p:txBody>
      </p:sp>
      <p:sp>
        <p:nvSpPr>
          <p:cNvPr id="75" name="Shape 73"/>
          <p:cNvSpPr/>
          <p:nvPr/>
        </p:nvSpPr>
        <p:spPr>
          <a:xfrm>
            <a:off x="8933688" y="3063240"/>
            <a:ext cx="2606040" cy="685800"/>
          </a:xfrm>
          <a:prstGeom prst="roundRect">
            <a:avLst>
              <a:gd name="adj" fmla="val 20000"/>
            </a:avLst>
          </a:prstGeom>
          <a:solidFill>
            <a:srgbClr val="FFFFFF"/>
          </a:solidFill>
          <a:ln w="15875">
            <a:solidFill>
              <a:srgbClr val="E7E2F7"/>
            </a:solidFill>
            <a:prstDash val="solid"/>
          </a:ln>
        </p:spPr>
      </p:sp>
      <p:sp>
        <p:nvSpPr>
          <p:cNvPr id="76" name="Shape 74"/>
          <p:cNvSpPr/>
          <p:nvPr/>
        </p:nvSpPr>
        <p:spPr>
          <a:xfrm>
            <a:off x="9043416" y="3182112"/>
            <a:ext cx="457200" cy="457200"/>
          </a:xfrm>
          <a:prstGeom prst="ellipse">
            <a:avLst/>
          </a:prstGeom>
          <a:solidFill>
            <a:srgbClr val="1F1A3D"/>
          </a:solidFill>
          <a:ln w="12700">
            <a:solidFill>
              <a:srgbClr val="1F1A3D"/>
            </a:solidFill>
            <a:prstDash val="solid"/>
          </a:ln>
        </p:spPr>
      </p:sp>
      <p:sp>
        <p:nvSpPr>
          <p:cNvPr id="77" name="Text 75"/>
          <p:cNvSpPr/>
          <p:nvPr/>
        </p:nvSpPr>
        <p:spPr>
          <a:xfrm>
            <a:off x="9043416" y="3182112"/>
            <a:ext cx="457200" cy="457200"/>
          </a:xfrm>
          <a:prstGeom prst="rect">
            <a:avLst/>
          </a:prstGeom>
          <a:noFill/>
          <a:ln/>
        </p:spPr>
        <p:txBody>
          <a:bodyPr wrap="square" lIns="0" tIns="0" rIns="0" bIns="0" rtlCol="0" anchor="ctr"/>
          <a:lstStyle/>
          <a:p>
            <a:pPr algn="ctr" indent="0" marL="0">
              <a:buNone/>
            </a:pPr>
            <a:r>
              <a:rPr lang="en-US" sz="1400" dirty="0">
                <a:solidFill>
                  <a:srgbClr val="FFFFFF"/>
                </a:solidFill>
                <a:latin typeface="Secular One" pitchFamily="34" charset="0"/>
                <a:ea typeface="Secular One" pitchFamily="34" charset="-122"/>
                <a:cs typeface="Secular One" pitchFamily="34" charset="-120"/>
              </a:rPr>
              <a:t>17</a:t>
            </a:r>
            <a:endParaRPr lang="en-US" sz="1400" dirty="0"/>
          </a:p>
        </p:txBody>
      </p:sp>
      <p:sp>
        <p:nvSpPr>
          <p:cNvPr id="78" name="Text 76"/>
          <p:cNvSpPr/>
          <p:nvPr/>
        </p:nvSpPr>
        <p:spPr>
          <a:xfrm>
            <a:off x="9573768" y="3063240"/>
            <a:ext cx="1828800" cy="685800"/>
          </a:xfrm>
          <a:prstGeom prst="rect">
            <a:avLst/>
          </a:prstGeom>
          <a:noFill/>
          <a:ln/>
        </p:spPr>
        <p:txBody>
          <a:bodyPr wrap="square" lIns="0" tIns="0" rIns="0" bIns="0" rtlCol="0" anchor="ctr"/>
          <a:lstStyle/>
          <a:p>
            <a:pPr algn="l" indent="0" marL="0">
              <a:spcAft>
                <a:spcPts val="400"/>
              </a:spcAft>
              <a:buNone/>
            </a:pPr>
            <a:r>
              <a:rPr lang="en-US" altLang="en-US" sz="1400" dirty="0">
                <a:solidFill>
                  <a:srgbClr val="1F1A3D"/>
                </a:solidFill>
                <a:latin typeface="IBM Plex Sans Hebrew" pitchFamily="34" charset="0"/>
                <a:ea typeface="IBM Plex Sans Hebrew" pitchFamily="34" charset="-122"/>
                <a:cs typeface="IBM Plex Sans Hebrew" pitchFamily="34" charset="-120"/>
              </a:rPr>
              <a:t>A smart notebook</a:t>
            </a:r>
            <a:endParaRPr lang="en-US" sz="1400" dirty="0"/>
          </a:p>
        </p:txBody>
      </p:sp>
      <p:sp>
        <p:nvSpPr>
          <p:cNvPr id="79" name="Shape 77"/>
          <p:cNvSpPr/>
          <p:nvPr/>
        </p:nvSpPr>
        <p:spPr>
          <a:xfrm>
            <a:off x="8933688" y="3886200"/>
            <a:ext cx="2606040" cy="685800"/>
          </a:xfrm>
          <a:prstGeom prst="roundRect">
            <a:avLst>
              <a:gd name="adj" fmla="val 20000"/>
            </a:avLst>
          </a:prstGeom>
          <a:solidFill>
            <a:srgbClr val="FFFFFF"/>
          </a:solidFill>
          <a:ln w="15875">
            <a:solidFill>
              <a:srgbClr val="E7E2F7"/>
            </a:solidFill>
            <a:prstDash val="solid"/>
          </a:ln>
        </p:spPr>
      </p:sp>
      <p:sp>
        <p:nvSpPr>
          <p:cNvPr id="80" name="Shape 78"/>
          <p:cNvSpPr/>
          <p:nvPr/>
        </p:nvSpPr>
        <p:spPr>
          <a:xfrm>
            <a:off x="9043416" y="4005072"/>
            <a:ext cx="457200" cy="457200"/>
          </a:xfrm>
          <a:prstGeom prst="ellipse">
            <a:avLst/>
          </a:prstGeom>
          <a:solidFill>
            <a:srgbClr val="1F1A3D"/>
          </a:solidFill>
          <a:ln w="12700">
            <a:solidFill>
              <a:srgbClr val="1F1A3D"/>
            </a:solidFill>
            <a:prstDash val="solid"/>
          </a:ln>
        </p:spPr>
      </p:sp>
      <p:sp>
        <p:nvSpPr>
          <p:cNvPr id="81" name="Text 79"/>
          <p:cNvSpPr/>
          <p:nvPr/>
        </p:nvSpPr>
        <p:spPr>
          <a:xfrm>
            <a:off x="9043416" y="4005072"/>
            <a:ext cx="457200" cy="457200"/>
          </a:xfrm>
          <a:prstGeom prst="rect">
            <a:avLst/>
          </a:prstGeom>
          <a:noFill/>
          <a:ln/>
        </p:spPr>
        <p:txBody>
          <a:bodyPr wrap="square" lIns="0" tIns="0" rIns="0" bIns="0" rtlCol="0" anchor="ctr"/>
          <a:lstStyle/>
          <a:p>
            <a:pPr algn="ctr" indent="0" marL="0">
              <a:buNone/>
            </a:pPr>
            <a:r>
              <a:rPr lang="en-US" sz="1400" dirty="0">
                <a:solidFill>
                  <a:srgbClr val="FFFFFF"/>
                </a:solidFill>
                <a:latin typeface="Secular One" pitchFamily="34" charset="0"/>
                <a:ea typeface="Secular One" pitchFamily="34" charset="-122"/>
                <a:cs typeface="Secular One" pitchFamily="34" charset="-120"/>
              </a:rPr>
              <a:t>18</a:t>
            </a:r>
            <a:endParaRPr lang="en-US" sz="1400" dirty="0"/>
          </a:p>
        </p:txBody>
      </p:sp>
      <p:sp>
        <p:nvSpPr>
          <p:cNvPr id="82" name="Text 80"/>
          <p:cNvSpPr/>
          <p:nvPr/>
        </p:nvSpPr>
        <p:spPr>
          <a:xfrm>
            <a:off x="9573768" y="3886200"/>
            <a:ext cx="1828800" cy="685800"/>
          </a:xfrm>
          <a:prstGeom prst="rect">
            <a:avLst/>
          </a:prstGeom>
          <a:noFill/>
          <a:ln/>
        </p:spPr>
        <p:txBody>
          <a:bodyPr wrap="square" lIns="0" tIns="0" rIns="0" bIns="0" rtlCol="0" anchor="ctr"/>
          <a:lstStyle/>
          <a:p>
            <a:pPr algn="l" indent="0" marL="0">
              <a:spcAft>
                <a:spcPts val="400"/>
              </a:spcAft>
              <a:buNone/>
            </a:pPr>
            <a:r>
              <a:rPr lang="en-US" altLang="en-US" sz="1400" dirty="0">
                <a:solidFill>
                  <a:srgbClr val="1F1A3D"/>
                </a:solidFill>
                <a:latin typeface="IBM Plex Sans Hebrew" pitchFamily="34" charset="0"/>
                <a:ea typeface="IBM Plex Sans Hebrew" pitchFamily="34" charset="-122"/>
                <a:cs typeface="IBM Plex Sans Hebrew" pitchFamily="34" charset="-120"/>
              </a:rPr>
              <a:t>Code without code</a:t>
            </a:r>
            <a:endParaRPr lang="en-US" sz="1400" dirty="0"/>
          </a:p>
        </p:txBody>
      </p:sp>
      <p:sp>
        <p:nvSpPr>
          <p:cNvPr id="83" name="Shape 81"/>
          <p:cNvSpPr/>
          <p:nvPr/>
        </p:nvSpPr>
        <p:spPr>
          <a:xfrm>
            <a:off x="8933688" y="4709160"/>
            <a:ext cx="2606040" cy="685800"/>
          </a:xfrm>
          <a:prstGeom prst="roundRect">
            <a:avLst>
              <a:gd name="adj" fmla="val 20000"/>
            </a:avLst>
          </a:prstGeom>
          <a:solidFill>
            <a:srgbClr val="FFFFFF"/>
          </a:solidFill>
          <a:ln w="15875">
            <a:solidFill>
              <a:srgbClr val="E7E2F7"/>
            </a:solidFill>
            <a:prstDash val="solid"/>
          </a:ln>
        </p:spPr>
      </p:sp>
      <p:sp>
        <p:nvSpPr>
          <p:cNvPr id="84" name="Shape 82"/>
          <p:cNvSpPr/>
          <p:nvPr/>
        </p:nvSpPr>
        <p:spPr>
          <a:xfrm>
            <a:off x="9043416" y="4828032"/>
            <a:ext cx="457200" cy="457200"/>
          </a:xfrm>
          <a:prstGeom prst="ellipse">
            <a:avLst/>
          </a:prstGeom>
          <a:solidFill>
            <a:srgbClr val="1F1A3D"/>
          </a:solidFill>
          <a:ln w="12700">
            <a:solidFill>
              <a:srgbClr val="1F1A3D"/>
            </a:solidFill>
            <a:prstDash val="solid"/>
          </a:ln>
        </p:spPr>
      </p:sp>
      <p:sp>
        <p:nvSpPr>
          <p:cNvPr id="85" name="Text 83"/>
          <p:cNvSpPr/>
          <p:nvPr/>
        </p:nvSpPr>
        <p:spPr>
          <a:xfrm>
            <a:off x="9043416" y="4828032"/>
            <a:ext cx="457200" cy="457200"/>
          </a:xfrm>
          <a:prstGeom prst="rect">
            <a:avLst/>
          </a:prstGeom>
          <a:noFill/>
          <a:ln/>
        </p:spPr>
        <p:txBody>
          <a:bodyPr wrap="square" lIns="0" tIns="0" rIns="0" bIns="0" rtlCol="0" anchor="ctr"/>
          <a:lstStyle/>
          <a:p>
            <a:pPr algn="ctr" indent="0" marL="0">
              <a:buNone/>
            </a:pPr>
            <a:r>
              <a:rPr lang="en-US" sz="1400" dirty="0">
                <a:solidFill>
                  <a:srgbClr val="FFFFFF"/>
                </a:solidFill>
                <a:latin typeface="Secular One" pitchFamily="34" charset="0"/>
                <a:ea typeface="Secular One" pitchFamily="34" charset="-122"/>
                <a:cs typeface="Secular One" pitchFamily="34" charset="-120"/>
              </a:rPr>
              <a:t>19</a:t>
            </a:r>
            <a:endParaRPr lang="en-US" sz="1400" dirty="0"/>
          </a:p>
        </p:txBody>
      </p:sp>
      <p:sp>
        <p:nvSpPr>
          <p:cNvPr id="86" name="Text 84"/>
          <p:cNvSpPr/>
          <p:nvPr/>
        </p:nvSpPr>
        <p:spPr>
          <a:xfrm>
            <a:off x="9573768" y="4709160"/>
            <a:ext cx="1828800" cy="685800"/>
          </a:xfrm>
          <a:prstGeom prst="rect">
            <a:avLst/>
          </a:prstGeom>
          <a:noFill/>
          <a:ln/>
        </p:spPr>
        <p:txBody>
          <a:bodyPr wrap="square" lIns="0" tIns="0" rIns="0" bIns="0" rtlCol="0" anchor="ctr"/>
          <a:lstStyle/>
          <a:p>
            <a:pPr algn="l" indent="0" marL="0">
              <a:spcAft>
                <a:spcPts val="400"/>
              </a:spcAft>
              <a:buNone/>
            </a:pPr>
            <a:r>
              <a:rPr lang="en-US" altLang="en-US" sz="1400" dirty="0">
                <a:solidFill>
                  <a:srgbClr val="1F1A3D"/>
                </a:solidFill>
                <a:latin typeface="IBM Plex Sans Hebrew" pitchFamily="34" charset="0"/>
                <a:ea typeface="IBM Plex Sans Hebrew" pitchFamily="34" charset="-122"/>
                <a:cs typeface="IBM Plex Sans Hebrew" pitchFamily="34" charset="-120"/>
              </a:rPr>
              <a:t>Agents and new words</a:t>
            </a:r>
            <a:endParaRPr lang="en-US" sz="1400" dirty="0"/>
          </a:p>
        </p:txBody>
      </p:sp>
      <p:sp>
        <p:nvSpPr>
          <p:cNvPr id="87" name="Shape 85"/>
          <p:cNvSpPr/>
          <p:nvPr/>
        </p:nvSpPr>
        <p:spPr>
          <a:xfrm>
            <a:off x="8933688" y="5532120"/>
            <a:ext cx="2606040" cy="685800"/>
          </a:xfrm>
          <a:prstGeom prst="roundRect">
            <a:avLst>
              <a:gd name="adj" fmla="val 20000"/>
            </a:avLst>
          </a:prstGeom>
          <a:solidFill>
            <a:srgbClr val="FFFFFF"/>
          </a:solidFill>
          <a:ln w="15875">
            <a:solidFill>
              <a:srgbClr val="E7E2F7"/>
            </a:solidFill>
            <a:prstDash val="solid"/>
          </a:ln>
        </p:spPr>
      </p:sp>
      <p:sp>
        <p:nvSpPr>
          <p:cNvPr id="88" name="Shape 86"/>
          <p:cNvSpPr/>
          <p:nvPr/>
        </p:nvSpPr>
        <p:spPr>
          <a:xfrm>
            <a:off x="9043416" y="5650992"/>
            <a:ext cx="457200" cy="457200"/>
          </a:xfrm>
          <a:prstGeom prst="ellipse">
            <a:avLst/>
          </a:prstGeom>
          <a:solidFill>
            <a:srgbClr val="1F1A3D"/>
          </a:solidFill>
          <a:ln w="12700">
            <a:solidFill>
              <a:srgbClr val="1F1A3D"/>
            </a:solidFill>
            <a:prstDash val="solid"/>
          </a:ln>
        </p:spPr>
      </p:sp>
      <p:sp>
        <p:nvSpPr>
          <p:cNvPr id="89" name="Text 87"/>
          <p:cNvSpPr/>
          <p:nvPr/>
        </p:nvSpPr>
        <p:spPr>
          <a:xfrm>
            <a:off x="9043416" y="5650992"/>
            <a:ext cx="457200" cy="457200"/>
          </a:xfrm>
          <a:prstGeom prst="rect">
            <a:avLst/>
          </a:prstGeom>
          <a:noFill/>
          <a:ln/>
        </p:spPr>
        <p:txBody>
          <a:bodyPr wrap="square" lIns="0" tIns="0" rIns="0" bIns="0" rtlCol="0" anchor="ctr"/>
          <a:lstStyle/>
          <a:p>
            <a:pPr algn="ctr" indent="0" marL="0">
              <a:buNone/>
            </a:pPr>
            <a:r>
              <a:rPr lang="en-US" sz="1400" dirty="0">
                <a:solidFill>
                  <a:srgbClr val="FFFFFF"/>
                </a:solidFill>
                <a:latin typeface="Secular One" pitchFamily="34" charset="0"/>
                <a:ea typeface="Secular One" pitchFamily="34" charset="-122"/>
                <a:cs typeface="Secular One" pitchFamily="34" charset="-120"/>
              </a:rPr>
              <a:t>20</a:t>
            </a:r>
            <a:endParaRPr lang="en-US" sz="1400" dirty="0"/>
          </a:p>
        </p:txBody>
      </p:sp>
      <p:sp>
        <p:nvSpPr>
          <p:cNvPr id="90" name="Text 88"/>
          <p:cNvSpPr/>
          <p:nvPr/>
        </p:nvSpPr>
        <p:spPr>
          <a:xfrm>
            <a:off x="9573768" y="5532120"/>
            <a:ext cx="1828800" cy="685800"/>
          </a:xfrm>
          <a:prstGeom prst="rect">
            <a:avLst/>
          </a:prstGeom>
          <a:noFill/>
          <a:ln/>
        </p:spPr>
        <p:txBody>
          <a:bodyPr wrap="square" lIns="0" tIns="0" rIns="0" bIns="0" rtlCol="0" anchor="ctr"/>
          <a:lstStyle/>
          <a:p>
            <a:pPr algn="l" indent="0" marL="0">
              <a:spcAft>
                <a:spcPts val="400"/>
              </a:spcAft>
              <a:buNone/>
            </a:pPr>
            <a:r>
              <a:rPr lang="en-US" altLang="en-US" sz="1400" dirty="0">
                <a:solidFill>
                  <a:srgbClr val="1F1A3D"/>
                </a:solidFill>
                <a:latin typeface="IBM Plex Sans Hebrew" pitchFamily="34" charset="0"/>
                <a:ea typeface="IBM Plex Sans Hebrew" pitchFamily="34" charset="-122"/>
                <a:cs typeface="IBM Plex Sans Hebrew" pitchFamily="34" charset="-120"/>
              </a:rPr>
              <a:t>Final project!</a:t>
            </a:r>
            <a:endParaRPr lang="en-US" sz="1400" dirty="0"/>
          </a:p>
        </p:txBody>
      </p:sp>
      <p:sp>
        <p:nvSpPr>
          <p:cNvPr id="91" name="olam-copyright-footer"/>
          <p:cNvSpPr txBox="1"/>
          <p:nvPr/>
        </p:nvSpPr>
        <p:spPr>
          <a:xfrm>
            <a:off x="0" y="6549390"/>
            <a:ext cx="12192000" cy="308610"/>
          </a:xfrm>
          <a:prstGeom prst="rect">
            <a:avLst/>
          </a:prstGeom>
          <a:noFill/>
        </p:spPr>
        <p:txBody>
          <a:bodyPr wrap="square">
            <a:spAutoFit/>
          </a:bodyPr>
          <a:lstStyle/>
          <a:p>
            <a:pPr algn="ctr"/>
            <a:r>
              <a:rPr sz="800">
                <a:solidFill>
                  <a:srgbClr val="8A8A99"/>
                </a:solidFill>
                <a:latin typeface="Rubik"/>
              </a:rPr>
              <a:t>© Amram Abramovich · Olam HaChesed · All rights reserved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8F1"/>
        </a:solidFill>
      </p:bgPr>
    </p:bg>
    <p:spTree>
      <p:nvGrpSpPr>
        <p:cNvPr id="1" name=""/>
        <p:cNvGrpSpPr/>
        <p:nvPr/>
      </p:nvGrpSpPr>
      <p:grpSpPr>
        <a:xfrm>
          <a:off x="0" y="0"/>
          <a:ext cx="0" cy="0"/>
          <a:chOff x="0" y="0"/>
          <a:chExt cx="0" cy="0"/>
        </a:xfrm>
      </p:grpSpPr>
      <p:sp>
        <p:nvSpPr>
          <p:cNvPr id="2" name="Text 0"/>
          <p:cNvSpPr/>
          <p:nvPr/>
        </p:nvSpPr>
        <p:spPr>
          <a:xfrm>
            <a:off x="548640" y="411480"/>
            <a:ext cx="11094415" cy="822960"/>
          </a:xfrm>
          <a:prstGeom prst="rect">
            <a:avLst/>
          </a:prstGeom>
          <a:noFill/>
          <a:ln/>
        </p:spPr>
        <p:txBody>
          <a:bodyPr wrap="square" lIns="0" tIns="0" rIns="0" bIns="0" rtlCol="0" anchor="ctr"/>
          <a:lstStyle/>
          <a:p>
            <a:pPr algn="l" indent="0" marL="0">
              <a:spcAft>
                <a:spcPts val="400"/>
              </a:spcAft>
              <a:buNone/>
            </a:pPr>
            <a:r>
              <a:rPr lang="en-US" altLang="en-US" sz="3400" dirty="0">
                <a:solidFill>
                  <a:srgbClr val="6C4CF5"/>
                </a:solidFill>
                <a:latin typeface="Secular One" pitchFamily="34" charset="0"/>
                <a:ea typeface="Secular One" pitchFamily="34" charset="-122"/>
                <a:cs typeface="Secular One" pitchFamily="34" charset="-120"/>
              </a:rPr>
              <a:t>Every lesson follows the same 6 steps</a:t>
            </a:r>
            <a:endParaRPr lang="en-US" sz="3400" dirty="0"/>
          </a:p>
        </p:txBody>
      </p:sp>
      <p:sp>
        <p:nvSpPr>
          <p:cNvPr id="3" name="Text 1"/>
          <p:cNvSpPr/>
          <p:nvPr/>
        </p:nvSpPr>
        <p:spPr>
          <a:xfrm>
            <a:off x="548640" y="1280160"/>
            <a:ext cx="11094415" cy="457200"/>
          </a:xfrm>
          <a:prstGeom prst="rect">
            <a:avLst/>
          </a:prstGeom>
          <a:noFill/>
          <a:ln/>
        </p:spPr>
        <p:txBody>
          <a:bodyPr wrap="square" lIns="0" tIns="0" rIns="0" bIns="0" rtlCol="0" anchor="t"/>
          <a:lstStyle/>
          <a:p>
            <a:pPr algn="l" indent="0" marL="0">
              <a:spcAft>
                <a:spcPts val="400"/>
              </a:spcAft>
              <a:buNone/>
            </a:pPr>
            <a:r>
              <a:rPr lang="en-US" altLang="en-US" sz="1600" dirty="0">
                <a:solidFill>
                  <a:srgbClr val="6B6880"/>
                </a:solidFill>
                <a:latin typeface="IBM Plex Sans Hebrew" pitchFamily="34" charset="0"/>
                <a:ea typeface="IBM Plex Sans Hebrew" pitchFamily="34" charset="-122"/>
                <a:cs typeface="IBM Plex Sans Hebrew" pitchFamily="34" charset="-120"/>
              </a:rPr>
              <a:t>20–40 minutes, and it always ends with something you made</a:t>
            </a:r>
            <a:endParaRPr lang="en-US" sz="1600" dirty="0"/>
          </a:p>
        </p:txBody>
      </p:sp>
      <p:sp>
        <p:nvSpPr>
          <p:cNvPr id="4" name="Shape 2"/>
          <p:cNvSpPr/>
          <p:nvPr/>
        </p:nvSpPr>
        <p:spPr>
          <a:xfrm>
            <a:off x="2286000" y="2880360"/>
            <a:ext cx="109728" cy="0"/>
          </a:xfrm>
          <a:prstGeom prst="line">
            <a:avLst/>
          </a:prstGeom>
          <a:noFill/>
          <a:ln w="38100">
            <a:solidFill>
              <a:srgbClr val="C9BEFF"/>
            </a:solidFill>
            <a:prstDash val="solid"/>
          </a:ln>
        </p:spPr>
      </p:sp>
      <p:sp>
        <p:nvSpPr>
          <p:cNvPr id="5" name="Shape 3"/>
          <p:cNvSpPr/>
          <p:nvPr/>
        </p:nvSpPr>
        <p:spPr>
          <a:xfrm>
            <a:off x="914400" y="2377440"/>
            <a:ext cx="1005840" cy="1005840"/>
          </a:xfrm>
          <a:prstGeom prst="ellipse">
            <a:avLst/>
          </a:prstGeom>
          <a:solidFill>
            <a:srgbClr val="6C4CF5"/>
          </a:solidFill>
          <a:ln w="12700">
            <a:solidFill>
              <a:srgbClr val="6C4CF5"/>
            </a:solidFill>
            <a:prstDash val="solid"/>
          </a:ln>
        </p:spPr>
      </p:sp>
      <p:sp>
        <p:nvSpPr>
          <p:cNvPr id="6" name="Text 4"/>
          <p:cNvSpPr/>
          <p:nvPr/>
        </p:nvSpPr>
        <p:spPr>
          <a:xfrm>
            <a:off x="914400" y="2377440"/>
            <a:ext cx="1005840" cy="1005840"/>
          </a:xfrm>
          <a:prstGeom prst="rect">
            <a:avLst/>
          </a:prstGeom>
          <a:noFill/>
          <a:ln/>
        </p:spPr>
        <p:txBody>
          <a:bodyPr wrap="square" lIns="0" tIns="0" rIns="0" bIns="0" rtlCol="0" anchor="ctr"/>
          <a:lstStyle/>
          <a:p>
            <a:pPr algn="ctr" indent="0" marL="0">
              <a:buNone/>
            </a:pPr>
            <a:r>
              <a:rPr lang="en-US" sz="3080" dirty="0">
                <a:solidFill>
                  <a:srgbClr val="FFFFFF"/>
                </a:solidFill>
                <a:latin typeface="Secular One" pitchFamily="34" charset="0"/>
                <a:ea typeface="Secular One" pitchFamily="34" charset="-122"/>
                <a:cs typeface="Secular One" pitchFamily="34" charset="-120"/>
              </a:rPr>
              <a:t>1</a:t>
            </a:r>
            <a:endParaRPr lang="en-US" sz="3080" dirty="0"/>
          </a:p>
        </p:txBody>
      </p:sp>
      <p:sp>
        <p:nvSpPr>
          <p:cNvPr id="7" name="Text 5"/>
          <p:cNvSpPr/>
          <p:nvPr/>
        </p:nvSpPr>
        <p:spPr>
          <a:xfrm>
            <a:off x="548640" y="3566160"/>
            <a:ext cx="1737360" cy="457200"/>
          </a:xfrm>
          <a:prstGeom prst="rect">
            <a:avLst/>
          </a:prstGeom>
          <a:noFill/>
          <a:ln/>
        </p:spPr>
        <p:txBody>
          <a:bodyPr wrap="square" lIns="0" tIns="0" rIns="0" bIns="0" rtlCol="0" anchor="t"/>
          <a:lstStyle/>
          <a:p>
            <a:pPr algn="ctr" indent="0" marL="0">
              <a:spcAft>
                <a:spcPts val="400"/>
              </a:spcAft>
              <a:buNone/>
            </a:pPr>
            <a:r>
              <a:rPr lang="en-US" altLang="en-US" sz="1900" dirty="0">
                <a:solidFill>
                  <a:srgbClr val="1F1A3D"/>
                </a:solidFill>
                <a:latin typeface="Secular One" pitchFamily="34" charset="0"/>
                <a:ea typeface="Secular One" pitchFamily="34" charset="-122"/>
                <a:cs typeface="Secular One" pitchFamily="34" charset="-120"/>
              </a:rPr>
              <a:t>The idea</a:t>
            </a:r>
            <a:endParaRPr lang="en-US" sz="1900" dirty="0"/>
          </a:p>
        </p:txBody>
      </p:sp>
      <p:sp>
        <p:nvSpPr>
          <p:cNvPr id="8" name="Text 6"/>
          <p:cNvSpPr/>
          <p:nvPr/>
        </p:nvSpPr>
        <p:spPr>
          <a:xfrm>
            <a:off x="548640" y="4069080"/>
            <a:ext cx="1737360" cy="731520"/>
          </a:xfrm>
          <a:prstGeom prst="rect">
            <a:avLst/>
          </a:prstGeom>
          <a:noFill/>
          <a:ln/>
        </p:spPr>
        <p:txBody>
          <a:bodyPr wrap="square" lIns="0" tIns="0" rIns="0" bIns="0" rtlCol="0" anchor="t"/>
          <a:lstStyle/>
          <a:p>
            <a:pPr algn="ctr" indent="0" marL="0">
              <a:spcAft>
                <a:spcPts val="400"/>
              </a:spcAft>
              <a:buNone/>
            </a:pPr>
            <a:r>
              <a:rPr lang="en-US" altLang="en-US" sz="1400" dirty="0">
                <a:solidFill>
                  <a:srgbClr val="6B6880"/>
                </a:solidFill>
                <a:latin typeface="IBM Plex Sans Hebrew" pitchFamily="34" charset="0"/>
                <a:ea typeface="IBM Plex Sans Hebrew" pitchFamily="34" charset="-122"/>
                <a:cs typeface="IBM Plex Sans Hebrew" pitchFamily="34" charset="-120"/>
              </a:rPr>
              <a:t>One concept + an everyday comparison</a:t>
            </a:r>
            <a:endParaRPr lang="en-US" sz="1400" dirty="0"/>
          </a:p>
        </p:txBody>
      </p:sp>
      <p:sp>
        <p:nvSpPr>
          <p:cNvPr id="9" name="Shape 7"/>
          <p:cNvSpPr/>
          <p:nvPr/>
        </p:nvSpPr>
        <p:spPr>
          <a:xfrm>
            <a:off x="4133088" y="2880360"/>
            <a:ext cx="109728" cy="0"/>
          </a:xfrm>
          <a:prstGeom prst="line">
            <a:avLst/>
          </a:prstGeom>
          <a:noFill/>
          <a:ln w="38100">
            <a:solidFill>
              <a:srgbClr val="C9BEFF"/>
            </a:solidFill>
            <a:prstDash val="solid"/>
          </a:ln>
        </p:spPr>
      </p:sp>
      <p:sp>
        <p:nvSpPr>
          <p:cNvPr id="10" name="Shape 8"/>
          <p:cNvSpPr/>
          <p:nvPr/>
        </p:nvSpPr>
        <p:spPr>
          <a:xfrm>
            <a:off x="2761488" y="2377440"/>
            <a:ext cx="1005840" cy="1005840"/>
          </a:xfrm>
          <a:prstGeom prst="ellipse">
            <a:avLst/>
          </a:prstGeom>
          <a:solidFill>
            <a:srgbClr val="6C4CF5"/>
          </a:solidFill>
          <a:ln w="12700">
            <a:solidFill>
              <a:srgbClr val="6C4CF5"/>
            </a:solidFill>
            <a:prstDash val="solid"/>
          </a:ln>
        </p:spPr>
      </p:sp>
      <p:sp>
        <p:nvSpPr>
          <p:cNvPr id="11" name="Text 9"/>
          <p:cNvSpPr/>
          <p:nvPr/>
        </p:nvSpPr>
        <p:spPr>
          <a:xfrm>
            <a:off x="2761488" y="2377440"/>
            <a:ext cx="1005840" cy="1005840"/>
          </a:xfrm>
          <a:prstGeom prst="rect">
            <a:avLst/>
          </a:prstGeom>
          <a:noFill/>
          <a:ln/>
        </p:spPr>
        <p:txBody>
          <a:bodyPr wrap="square" lIns="0" tIns="0" rIns="0" bIns="0" rtlCol="0" anchor="ctr"/>
          <a:lstStyle/>
          <a:p>
            <a:pPr algn="ctr" indent="0" marL="0">
              <a:buNone/>
            </a:pPr>
            <a:r>
              <a:rPr lang="en-US" sz="3080" dirty="0">
                <a:solidFill>
                  <a:srgbClr val="FFFFFF"/>
                </a:solidFill>
                <a:latin typeface="Secular One" pitchFamily="34" charset="0"/>
                <a:ea typeface="Secular One" pitchFamily="34" charset="-122"/>
                <a:cs typeface="Secular One" pitchFamily="34" charset="-120"/>
              </a:rPr>
              <a:t>2</a:t>
            </a:r>
            <a:endParaRPr lang="en-US" sz="3080" dirty="0"/>
          </a:p>
        </p:txBody>
      </p:sp>
      <p:sp>
        <p:nvSpPr>
          <p:cNvPr id="12" name="Text 10"/>
          <p:cNvSpPr/>
          <p:nvPr/>
        </p:nvSpPr>
        <p:spPr>
          <a:xfrm>
            <a:off x="2395728" y="3566160"/>
            <a:ext cx="1737360" cy="457200"/>
          </a:xfrm>
          <a:prstGeom prst="rect">
            <a:avLst/>
          </a:prstGeom>
          <a:noFill/>
          <a:ln/>
        </p:spPr>
        <p:txBody>
          <a:bodyPr wrap="square" lIns="0" tIns="0" rIns="0" bIns="0" rtlCol="0" anchor="t"/>
          <a:lstStyle/>
          <a:p>
            <a:pPr algn="ctr" indent="0" marL="0">
              <a:spcAft>
                <a:spcPts val="400"/>
              </a:spcAft>
              <a:buNone/>
            </a:pPr>
            <a:r>
              <a:rPr lang="en-US" altLang="en-US" sz="1900" dirty="0">
                <a:solidFill>
                  <a:srgbClr val="1F1A3D"/>
                </a:solidFill>
                <a:latin typeface="Secular One" pitchFamily="34" charset="0"/>
                <a:ea typeface="Secular One" pitchFamily="34" charset="-122"/>
                <a:cs typeface="Secular One" pitchFamily="34" charset="-120"/>
              </a:rPr>
              <a:t>New words</a:t>
            </a:r>
            <a:endParaRPr lang="en-US" sz="1900" dirty="0"/>
          </a:p>
        </p:txBody>
      </p:sp>
      <p:sp>
        <p:nvSpPr>
          <p:cNvPr id="13" name="Text 11"/>
          <p:cNvSpPr/>
          <p:nvPr/>
        </p:nvSpPr>
        <p:spPr>
          <a:xfrm>
            <a:off x="2395728" y="4069080"/>
            <a:ext cx="1737360" cy="731520"/>
          </a:xfrm>
          <a:prstGeom prst="rect">
            <a:avLst/>
          </a:prstGeom>
          <a:noFill/>
          <a:ln/>
        </p:spPr>
        <p:txBody>
          <a:bodyPr wrap="square" lIns="0" tIns="0" rIns="0" bIns="0" rtlCol="0" anchor="t"/>
          <a:lstStyle/>
          <a:p>
            <a:pPr algn="ctr" indent="0" marL="0">
              <a:spcAft>
                <a:spcPts val="400"/>
              </a:spcAft>
              <a:buNone/>
            </a:pPr>
            <a:r>
              <a:rPr lang="en-US" altLang="en-US" sz="1400" dirty="0">
                <a:solidFill>
                  <a:srgbClr val="6B6880"/>
                </a:solidFill>
                <a:latin typeface="IBM Plex Sans Hebrew" pitchFamily="34" charset="0"/>
                <a:ea typeface="IBM Plex Sans Hebrew" pitchFamily="34" charset="-122"/>
                <a:cs typeface="IBM Plex Sans Hebrew" pitchFamily="34" charset="-120"/>
              </a:rPr>
              <a:t>1–3 new terms</a:t>
            </a:r>
            <a:endParaRPr lang="en-US" sz="1400" dirty="0"/>
          </a:p>
        </p:txBody>
      </p:sp>
      <p:sp>
        <p:nvSpPr>
          <p:cNvPr id="14" name="Shape 12"/>
          <p:cNvSpPr/>
          <p:nvPr/>
        </p:nvSpPr>
        <p:spPr>
          <a:xfrm>
            <a:off x="5980176" y="2880360"/>
            <a:ext cx="109728" cy="0"/>
          </a:xfrm>
          <a:prstGeom prst="line">
            <a:avLst/>
          </a:prstGeom>
          <a:noFill/>
          <a:ln w="38100">
            <a:solidFill>
              <a:srgbClr val="C9BEFF"/>
            </a:solidFill>
            <a:prstDash val="solid"/>
          </a:ln>
        </p:spPr>
      </p:sp>
      <p:sp>
        <p:nvSpPr>
          <p:cNvPr id="15" name="Shape 13"/>
          <p:cNvSpPr/>
          <p:nvPr/>
        </p:nvSpPr>
        <p:spPr>
          <a:xfrm>
            <a:off x="4608576" y="2377440"/>
            <a:ext cx="1005840" cy="1005840"/>
          </a:xfrm>
          <a:prstGeom prst="ellipse">
            <a:avLst/>
          </a:prstGeom>
          <a:solidFill>
            <a:srgbClr val="6C4CF5"/>
          </a:solidFill>
          <a:ln w="12700">
            <a:solidFill>
              <a:srgbClr val="6C4CF5"/>
            </a:solidFill>
            <a:prstDash val="solid"/>
          </a:ln>
        </p:spPr>
      </p:sp>
      <p:sp>
        <p:nvSpPr>
          <p:cNvPr id="16" name="Text 14"/>
          <p:cNvSpPr/>
          <p:nvPr/>
        </p:nvSpPr>
        <p:spPr>
          <a:xfrm>
            <a:off x="4608576" y="2377440"/>
            <a:ext cx="1005840" cy="1005840"/>
          </a:xfrm>
          <a:prstGeom prst="rect">
            <a:avLst/>
          </a:prstGeom>
          <a:noFill/>
          <a:ln/>
        </p:spPr>
        <p:txBody>
          <a:bodyPr wrap="square" lIns="0" tIns="0" rIns="0" bIns="0" rtlCol="0" anchor="ctr"/>
          <a:lstStyle/>
          <a:p>
            <a:pPr algn="ctr" indent="0" marL="0">
              <a:buNone/>
            </a:pPr>
            <a:r>
              <a:rPr lang="en-US" sz="3080" dirty="0">
                <a:solidFill>
                  <a:srgbClr val="FFFFFF"/>
                </a:solidFill>
                <a:latin typeface="Secular One" pitchFamily="34" charset="0"/>
                <a:ea typeface="Secular One" pitchFamily="34" charset="-122"/>
                <a:cs typeface="Secular One" pitchFamily="34" charset="-120"/>
              </a:rPr>
              <a:t>3</a:t>
            </a:r>
            <a:endParaRPr lang="en-US" sz="3080" dirty="0"/>
          </a:p>
        </p:txBody>
      </p:sp>
      <p:sp>
        <p:nvSpPr>
          <p:cNvPr id="17" name="Text 15"/>
          <p:cNvSpPr/>
          <p:nvPr/>
        </p:nvSpPr>
        <p:spPr>
          <a:xfrm>
            <a:off x="4242816" y="3566160"/>
            <a:ext cx="1737360" cy="457200"/>
          </a:xfrm>
          <a:prstGeom prst="rect">
            <a:avLst/>
          </a:prstGeom>
          <a:noFill/>
          <a:ln/>
        </p:spPr>
        <p:txBody>
          <a:bodyPr wrap="square" lIns="0" tIns="0" rIns="0" bIns="0" rtlCol="0" anchor="t"/>
          <a:lstStyle/>
          <a:p>
            <a:pPr algn="ctr" indent="0" marL="0">
              <a:spcAft>
                <a:spcPts val="400"/>
              </a:spcAft>
              <a:buNone/>
            </a:pPr>
            <a:r>
              <a:rPr lang="en-US" altLang="en-US" sz="1900" dirty="0">
                <a:solidFill>
                  <a:srgbClr val="1F1A3D"/>
                </a:solidFill>
                <a:latin typeface="Secular One" pitchFamily="34" charset="0"/>
                <a:ea typeface="Secular One" pitchFamily="34" charset="-122"/>
                <a:cs typeface="Secular One" pitchFamily="34" charset="-120"/>
              </a:rPr>
              <a:t>Step by step</a:t>
            </a:r>
            <a:endParaRPr lang="en-US" sz="1900" dirty="0"/>
          </a:p>
        </p:txBody>
      </p:sp>
      <p:sp>
        <p:nvSpPr>
          <p:cNvPr id="18" name="Text 16"/>
          <p:cNvSpPr/>
          <p:nvPr/>
        </p:nvSpPr>
        <p:spPr>
          <a:xfrm>
            <a:off x="4242816" y="4069080"/>
            <a:ext cx="1737360" cy="731520"/>
          </a:xfrm>
          <a:prstGeom prst="rect">
            <a:avLst/>
          </a:prstGeom>
          <a:noFill/>
          <a:ln/>
        </p:spPr>
        <p:txBody>
          <a:bodyPr wrap="square" lIns="0" tIns="0" rIns="0" bIns="0" rtlCol="0" anchor="t"/>
          <a:lstStyle/>
          <a:p>
            <a:pPr algn="ctr" indent="0" marL="0">
              <a:spcAft>
                <a:spcPts val="400"/>
              </a:spcAft>
              <a:buNone/>
            </a:pPr>
            <a:r>
              <a:rPr lang="en-US" altLang="en-US" sz="1400" dirty="0">
                <a:solidFill>
                  <a:srgbClr val="6B6880"/>
                </a:solidFill>
                <a:latin typeface="IBM Plex Sans Hebrew" pitchFamily="34" charset="0"/>
                <a:ea typeface="IBM Plex Sans Hebrew" pitchFamily="34" charset="-122"/>
                <a:cs typeface="IBM Plex Sans Hebrew" pitchFamily="34" charset="-120"/>
              </a:rPr>
              <a:t>Exact instructions in the tool</a:t>
            </a:r>
            <a:endParaRPr lang="en-US" sz="1400" dirty="0"/>
          </a:p>
        </p:txBody>
      </p:sp>
      <p:sp>
        <p:nvSpPr>
          <p:cNvPr id="19" name="Shape 17"/>
          <p:cNvSpPr/>
          <p:nvPr/>
        </p:nvSpPr>
        <p:spPr>
          <a:xfrm>
            <a:off x="7827264" y="2880360"/>
            <a:ext cx="109728" cy="0"/>
          </a:xfrm>
          <a:prstGeom prst="line">
            <a:avLst/>
          </a:prstGeom>
          <a:noFill/>
          <a:ln w="38100">
            <a:solidFill>
              <a:srgbClr val="C9BEFF"/>
            </a:solidFill>
            <a:prstDash val="solid"/>
          </a:ln>
        </p:spPr>
      </p:sp>
      <p:sp>
        <p:nvSpPr>
          <p:cNvPr id="20" name="Shape 18"/>
          <p:cNvSpPr/>
          <p:nvPr/>
        </p:nvSpPr>
        <p:spPr>
          <a:xfrm>
            <a:off x="6455664" y="2377440"/>
            <a:ext cx="1005840" cy="1005840"/>
          </a:xfrm>
          <a:prstGeom prst="ellipse">
            <a:avLst/>
          </a:prstGeom>
          <a:solidFill>
            <a:srgbClr val="6C4CF5"/>
          </a:solidFill>
          <a:ln w="12700">
            <a:solidFill>
              <a:srgbClr val="6C4CF5"/>
            </a:solidFill>
            <a:prstDash val="solid"/>
          </a:ln>
        </p:spPr>
      </p:sp>
      <p:sp>
        <p:nvSpPr>
          <p:cNvPr id="21" name="Text 19"/>
          <p:cNvSpPr/>
          <p:nvPr/>
        </p:nvSpPr>
        <p:spPr>
          <a:xfrm>
            <a:off x="6455664" y="2377440"/>
            <a:ext cx="1005840" cy="1005840"/>
          </a:xfrm>
          <a:prstGeom prst="rect">
            <a:avLst/>
          </a:prstGeom>
          <a:noFill/>
          <a:ln/>
        </p:spPr>
        <p:txBody>
          <a:bodyPr wrap="square" lIns="0" tIns="0" rIns="0" bIns="0" rtlCol="0" anchor="ctr"/>
          <a:lstStyle/>
          <a:p>
            <a:pPr algn="ctr" indent="0" marL="0">
              <a:buNone/>
            </a:pPr>
            <a:r>
              <a:rPr lang="en-US" sz="3080" dirty="0">
                <a:solidFill>
                  <a:srgbClr val="FFFFFF"/>
                </a:solidFill>
                <a:latin typeface="Secular One" pitchFamily="34" charset="0"/>
                <a:ea typeface="Secular One" pitchFamily="34" charset="-122"/>
                <a:cs typeface="Secular One" pitchFamily="34" charset="-120"/>
              </a:rPr>
              <a:t>4</a:t>
            </a:r>
            <a:endParaRPr lang="en-US" sz="3080" dirty="0"/>
          </a:p>
        </p:txBody>
      </p:sp>
      <p:sp>
        <p:nvSpPr>
          <p:cNvPr id="22" name="Text 20"/>
          <p:cNvSpPr/>
          <p:nvPr/>
        </p:nvSpPr>
        <p:spPr>
          <a:xfrm>
            <a:off x="6089904" y="3566160"/>
            <a:ext cx="1737360" cy="457200"/>
          </a:xfrm>
          <a:prstGeom prst="rect">
            <a:avLst/>
          </a:prstGeom>
          <a:noFill/>
          <a:ln/>
        </p:spPr>
        <p:txBody>
          <a:bodyPr wrap="square" lIns="0" tIns="0" rIns="0" bIns="0" rtlCol="0" anchor="t"/>
          <a:lstStyle/>
          <a:p>
            <a:pPr algn="ctr" indent="0" marL="0">
              <a:spcAft>
                <a:spcPts val="400"/>
              </a:spcAft>
              <a:buNone/>
            </a:pPr>
            <a:r>
              <a:rPr lang="en-US" altLang="en-US" sz="1900" dirty="0">
                <a:solidFill>
                  <a:srgbClr val="1F1A3D"/>
                </a:solidFill>
                <a:latin typeface="Secular One" pitchFamily="34" charset="0"/>
                <a:ea typeface="Secular One" pitchFamily="34" charset="-122"/>
                <a:cs typeface="Secular One" pitchFamily="34" charset="-120"/>
              </a:rPr>
              <a:t>Prompts</a:t>
            </a:r>
            <a:endParaRPr lang="en-US" sz="1900" dirty="0"/>
          </a:p>
        </p:txBody>
      </p:sp>
      <p:sp>
        <p:nvSpPr>
          <p:cNvPr id="23" name="Text 21"/>
          <p:cNvSpPr/>
          <p:nvPr/>
        </p:nvSpPr>
        <p:spPr>
          <a:xfrm>
            <a:off x="6089904" y="4069080"/>
            <a:ext cx="1737360" cy="731520"/>
          </a:xfrm>
          <a:prstGeom prst="rect">
            <a:avLst/>
          </a:prstGeom>
          <a:noFill/>
          <a:ln/>
        </p:spPr>
        <p:txBody>
          <a:bodyPr wrap="square" lIns="0" tIns="0" rIns="0" bIns="0" rtlCol="0" anchor="t"/>
          <a:lstStyle/>
          <a:p>
            <a:pPr algn="ctr" indent="0" marL="0">
              <a:spcAft>
                <a:spcPts val="400"/>
              </a:spcAft>
              <a:buNone/>
            </a:pPr>
            <a:r>
              <a:rPr lang="en-US" altLang="en-US" sz="1400" dirty="0">
                <a:solidFill>
                  <a:srgbClr val="6B6880"/>
                </a:solidFill>
                <a:latin typeface="IBM Plex Sans Hebrew" pitchFamily="34" charset="0"/>
                <a:ea typeface="IBM Plex Sans Hebrew" pitchFamily="34" charset="-122"/>
                <a:cs typeface="IBM Plex Sans Hebrew" pitchFamily="34" charset="-120"/>
              </a:rPr>
              <a:t>Ready-to-copy requests</a:t>
            </a:r>
            <a:endParaRPr lang="en-US" sz="1400" dirty="0"/>
          </a:p>
        </p:txBody>
      </p:sp>
      <p:sp>
        <p:nvSpPr>
          <p:cNvPr id="24" name="Shape 22"/>
          <p:cNvSpPr/>
          <p:nvPr/>
        </p:nvSpPr>
        <p:spPr>
          <a:xfrm>
            <a:off x="9674352" y="2880360"/>
            <a:ext cx="109728" cy="0"/>
          </a:xfrm>
          <a:prstGeom prst="line">
            <a:avLst/>
          </a:prstGeom>
          <a:noFill/>
          <a:ln w="38100">
            <a:solidFill>
              <a:srgbClr val="C9BEFF"/>
            </a:solidFill>
            <a:prstDash val="solid"/>
          </a:ln>
        </p:spPr>
      </p:sp>
      <p:sp>
        <p:nvSpPr>
          <p:cNvPr id="25" name="Shape 23"/>
          <p:cNvSpPr/>
          <p:nvPr/>
        </p:nvSpPr>
        <p:spPr>
          <a:xfrm>
            <a:off x="8302752" y="2377440"/>
            <a:ext cx="1005840" cy="1005840"/>
          </a:xfrm>
          <a:prstGeom prst="ellipse">
            <a:avLst/>
          </a:prstGeom>
          <a:solidFill>
            <a:srgbClr val="FF7A59"/>
          </a:solidFill>
          <a:ln w="12700">
            <a:solidFill>
              <a:srgbClr val="FF7A59"/>
            </a:solidFill>
            <a:prstDash val="solid"/>
          </a:ln>
        </p:spPr>
      </p:sp>
      <p:sp>
        <p:nvSpPr>
          <p:cNvPr id="26" name="Text 24"/>
          <p:cNvSpPr/>
          <p:nvPr/>
        </p:nvSpPr>
        <p:spPr>
          <a:xfrm>
            <a:off x="8302752" y="2377440"/>
            <a:ext cx="1005840" cy="1005840"/>
          </a:xfrm>
          <a:prstGeom prst="rect">
            <a:avLst/>
          </a:prstGeom>
          <a:noFill/>
          <a:ln/>
        </p:spPr>
        <p:txBody>
          <a:bodyPr wrap="square" lIns="0" tIns="0" rIns="0" bIns="0" rtlCol="0" anchor="ctr"/>
          <a:lstStyle/>
          <a:p>
            <a:pPr algn="ctr" indent="0" marL="0">
              <a:buNone/>
            </a:pPr>
            <a:r>
              <a:rPr lang="en-US" sz="3080" dirty="0">
                <a:solidFill>
                  <a:srgbClr val="FFFFFF"/>
                </a:solidFill>
                <a:latin typeface="Secular One" pitchFamily="34" charset="0"/>
                <a:ea typeface="Secular One" pitchFamily="34" charset="-122"/>
                <a:cs typeface="Secular One" pitchFamily="34" charset="-120"/>
              </a:rPr>
              <a:t>5</a:t>
            </a:r>
            <a:endParaRPr lang="en-US" sz="3080" dirty="0"/>
          </a:p>
        </p:txBody>
      </p:sp>
      <p:sp>
        <p:nvSpPr>
          <p:cNvPr id="27" name="Text 25"/>
          <p:cNvSpPr/>
          <p:nvPr/>
        </p:nvSpPr>
        <p:spPr>
          <a:xfrm>
            <a:off x="7936992" y="3566160"/>
            <a:ext cx="1737360" cy="457200"/>
          </a:xfrm>
          <a:prstGeom prst="rect">
            <a:avLst/>
          </a:prstGeom>
          <a:noFill/>
          <a:ln/>
        </p:spPr>
        <p:txBody>
          <a:bodyPr wrap="square" lIns="0" tIns="0" rIns="0" bIns="0" rtlCol="0" anchor="t"/>
          <a:lstStyle/>
          <a:p>
            <a:pPr algn="ctr" indent="0" marL="0">
              <a:spcAft>
                <a:spcPts val="400"/>
              </a:spcAft>
              <a:buNone/>
            </a:pPr>
            <a:r>
              <a:rPr lang="en-US" altLang="en-US" sz="1900" dirty="0">
                <a:solidFill>
                  <a:srgbClr val="FF7A59"/>
                </a:solidFill>
                <a:latin typeface="Secular One" pitchFamily="34" charset="0"/>
                <a:ea typeface="Secular One" pitchFamily="34" charset="-122"/>
                <a:cs typeface="Secular One" pitchFamily="34" charset="-120"/>
              </a:rPr>
              <a:t>I made it!</a:t>
            </a:r>
            <a:endParaRPr lang="en-US" sz="1900" dirty="0"/>
          </a:p>
        </p:txBody>
      </p:sp>
      <p:sp>
        <p:nvSpPr>
          <p:cNvPr id="28" name="Text 26"/>
          <p:cNvSpPr/>
          <p:nvPr/>
        </p:nvSpPr>
        <p:spPr>
          <a:xfrm>
            <a:off x="7936992" y="4069080"/>
            <a:ext cx="1737360" cy="731520"/>
          </a:xfrm>
          <a:prstGeom prst="rect">
            <a:avLst/>
          </a:prstGeom>
          <a:noFill/>
          <a:ln/>
        </p:spPr>
        <p:txBody>
          <a:bodyPr wrap="square" lIns="0" tIns="0" rIns="0" bIns="0" rtlCol="0" anchor="t"/>
          <a:lstStyle/>
          <a:p>
            <a:pPr algn="ctr" indent="0" marL="0">
              <a:spcAft>
                <a:spcPts val="400"/>
              </a:spcAft>
              <a:buNone/>
            </a:pPr>
            <a:r>
              <a:rPr lang="en-US" altLang="en-US" sz="1400" dirty="0">
                <a:solidFill>
                  <a:srgbClr val="6B6880"/>
                </a:solidFill>
                <a:latin typeface="IBM Plex Sans Hebrew" pitchFamily="34" charset="0"/>
                <a:ea typeface="IBM Plex Sans Hebrew" pitchFamily="34" charset="-122"/>
                <a:cs typeface="IBM Plex Sans Hebrew" pitchFamily="34" charset="-120"/>
              </a:rPr>
              <a:t>A real result of your own</a:t>
            </a:r>
            <a:endParaRPr lang="en-US" sz="1400" dirty="0"/>
          </a:p>
        </p:txBody>
      </p:sp>
      <p:sp>
        <p:nvSpPr>
          <p:cNvPr id="29" name="Shape 27"/>
          <p:cNvSpPr/>
          <p:nvPr/>
        </p:nvSpPr>
        <p:spPr>
          <a:xfrm>
            <a:off x="10149840" y="2377440"/>
            <a:ext cx="1005840" cy="1005840"/>
          </a:xfrm>
          <a:prstGeom prst="ellipse">
            <a:avLst/>
          </a:prstGeom>
          <a:solidFill>
            <a:srgbClr val="6C4CF5"/>
          </a:solidFill>
          <a:ln w="12700">
            <a:solidFill>
              <a:srgbClr val="6C4CF5"/>
            </a:solidFill>
            <a:prstDash val="solid"/>
          </a:ln>
        </p:spPr>
      </p:sp>
      <p:sp>
        <p:nvSpPr>
          <p:cNvPr id="30" name="Text 28"/>
          <p:cNvSpPr/>
          <p:nvPr/>
        </p:nvSpPr>
        <p:spPr>
          <a:xfrm>
            <a:off x="10149840" y="2377440"/>
            <a:ext cx="1005840" cy="1005840"/>
          </a:xfrm>
          <a:prstGeom prst="rect">
            <a:avLst/>
          </a:prstGeom>
          <a:noFill/>
          <a:ln/>
        </p:spPr>
        <p:txBody>
          <a:bodyPr wrap="square" lIns="0" tIns="0" rIns="0" bIns="0" rtlCol="0" anchor="ctr"/>
          <a:lstStyle/>
          <a:p>
            <a:pPr algn="ctr" indent="0" marL="0">
              <a:buNone/>
            </a:pPr>
            <a:r>
              <a:rPr lang="en-US" sz="3080" dirty="0">
                <a:solidFill>
                  <a:srgbClr val="FFFFFF"/>
                </a:solidFill>
                <a:latin typeface="Secular One" pitchFamily="34" charset="0"/>
                <a:ea typeface="Secular One" pitchFamily="34" charset="-122"/>
                <a:cs typeface="Secular One" pitchFamily="34" charset="-120"/>
              </a:rPr>
              <a:t>6</a:t>
            </a:r>
            <a:endParaRPr lang="en-US" sz="3080" dirty="0"/>
          </a:p>
        </p:txBody>
      </p:sp>
      <p:sp>
        <p:nvSpPr>
          <p:cNvPr id="31" name="Text 29"/>
          <p:cNvSpPr/>
          <p:nvPr/>
        </p:nvSpPr>
        <p:spPr>
          <a:xfrm>
            <a:off x="9784080" y="3566160"/>
            <a:ext cx="1737360" cy="457200"/>
          </a:xfrm>
          <a:prstGeom prst="rect">
            <a:avLst/>
          </a:prstGeom>
          <a:noFill/>
          <a:ln/>
        </p:spPr>
        <p:txBody>
          <a:bodyPr wrap="square" lIns="0" tIns="0" rIns="0" bIns="0" rtlCol="0" anchor="t"/>
          <a:lstStyle/>
          <a:p>
            <a:pPr algn="ctr" indent="0" marL="0">
              <a:spcAft>
                <a:spcPts val="400"/>
              </a:spcAft>
              <a:buNone/>
            </a:pPr>
            <a:r>
              <a:rPr lang="en-US" altLang="en-US" sz="1900" dirty="0">
                <a:solidFill>
                  <a:srgbClr val="1F1A3D"/>
                </a:solidFill>
                <a:latin typeface="Secular One" pitchFamily="34" charset="0"/>
                <a:ea typeface="Secular One" pitchFamily="34" charset="-122"/>
                <a:cs typeface="Secular One" pitchFamily="34" charset="-120"/>
              </a:rPr>
              <a:t>Quick quiz</a:t>
            </a:r>
            <a:endParaRPr lang="en-US" sz="1900" dirty="0"/>
          </a:p>
        </p:txBody>
      </p:sp>
      <p:sp>
        <p:nvSpPr>
          <p:cNvPr id="32" name="Text 30"/>
          <p:cNvSpPr/>
          <p:nvPr/>
        </p:nvSpPr>
        <p:spPr>
          <a:xfrm>
            <a:off x="9784080" y="4069080"/>
            <a:ext cx="1737360" cy="731520"/>
          </a:xfrm>
          <a:prstGeom prst="rect">
            <a:avLst/>
          </a:prstGeom>
          <a:noFill/>
          <a:ln/>
        </p:spPr>
        <p:txBody>
          <a:bodyPr wrap="square" lIns="0" tIns="0" rIns="0" bIns="0" rtlCol="0" anchor="t"/>
          <a:lstStyle/>
          <a:p>
            <a:pPr algn="ctr" indent="0" marL="0">
              <a:spcAft>
                <a:spcPts val="400"/>
              </a:spcAft>
              <a:buNone/>
            </a:pPr>
            <a:r>
              <a:rPr lang="en-US" altLang="en-US" sz="1400" dirty="0">
                <a:solidFill>
                  <a:srgbClr val="6B6880"/>
                </a:solidFill>
                <a:latin typeface="IBM Plex Sans Hebrew" pitchFamily="34" charset="0"/>
                <a:ea typeface="IBM Plex Sans Hebrew" pitchFamily="34" charset="-122"/>
                <a:cs typeface="IBM Plex Sans Hebrew" pitchFamily="34" charset="-120"/>
              </a:rPr>
              <a:t>3 questions to lock it in</a:t>
            </a:r>
            <a:endParaRPr lang="en-US" sz="1400" dirty="0"/>
          </a:p>
        </p:txBody>
      </p:sp>
      <p:sp>
        <p:nvSpPr>
          <p:cNvPr id="33" name="Shape 31"/>
          <p:cNvSpPr/>
          <p:nvPr/>
        </p:nvSpPr>
        <p:spPr>
          <a:xfrm>
            <a:off x="548640" y="5166360"/>
            <a:ext cx="11094415" cy="822960"/>
          </a:xfrm>
          <a:prstGeom prst="roundRect">
            <a:avLst>
              <a:gd name="adj" fmla="val 16667"/>
            </a:avLst>
          </a:prstGeom>
          <a:solidFill>
            <a:srgbClr val="FFE3DA"/>
          </a:solidFill>
          <a:ln w="12700">
            <a:solidFill>
              <a:srgbClr val="FFE3DA"/>
            </a:solidFill>
            <a:prstDash val="solid"/>
          </a:ln>
        </p:spPr>
      </p:sp>
      <p:sp>
        <p:nvSpPr>
          <p:cNvPr id="34" name="Text 32"/>
          <p:cNvSpPr/>
          <p:nvPr/>
        </p:nvSpPr>
        <p:spPr>
          <a:xfrm>
            <a:off x="822960" y="5166360"/>
            <a:ext cx="10545775" cy="822960"/>
          </a:xfrm>
          <a:prstGeom prst="rect">
            <a:avLst/>
          </a:prstGeom>
          <a:noFill/>
          <a:ln/>
        </p:spPr>
        <p:txBody>
          <a:bodyPr wrap="square" lIns="0" tIns="0" rIns="0" bIns="0" rtlCol="0" anchor="ctr"/>
          <a:lstStyle/>
          <a:p>
            <a:pPr algn="ctr" indent="0" marL="0">
              <a:spcAft>
                <a:spcPts val="400"/>
              </a:spcAft>
              <a:buNone/>
            </a:pPr>
            <a:r>
              <a:rPr lang="en-US" altLang="en-US" sz="1700" b="1" dirty="0">
                <a:solidFill>
                  <a:srgbClr val="B23A17"/>
                </a:solidFill>
                <a:latin typeface="IBM Plex Sans Hebrew" pitchFamily="34" charset="0"/>
                <a:ea typeface="IBM Plex Sans Hebrew" pitchFamily="34" charset="-122"/>
                <a:cs typeface="IBM Plex Sans Hebrew" pitchFamily="34" charset="-120"/>
              </a:rPr>
              <a:t>Every day you walk away with something real: a greeting, a table, a picture, a song, a video, a web page.</a:t>
            </a:r>
            <a:endParaRPr lang="en-US" sz="1700" dirty="0"/>
          </a:p>
        </p:txBody>
      </p:sp>
      <p:sp>
        <p:nvSpPr>
          <p:cNvPr id="35" name="olam-copyright-footer"/>
          <p:cNvSpPr txBox="1"/>
          <p:nvPr/>
        </p:nvSpPr>
        <p:spPr>
          <a:xfrm>
            <a:off x="0" y="6549390"/>
            <a:ext cx="12192000" cy="308610"/>
          </a:xfrm>
          <a:prstGeom prst="rect">
            <a:avLst/>
          </a:prstGeom>
          <a:noFill/>
        </p:spPr>
        <p:txBody>
          <a:bodyPr wrap="square">
            <a:spAutoFit/>
          </a:bodyPr>
          <a:lstStyle/>
          <a:p>
            <a:pPr algn="ctr"/>
            <a:r>
              <a:rPr sz="800">
                <a:solidFill>
                  <a:srgbClr val="8A8A99"/>
                </a:solidFill>
                <a:latin typeface="Rubik"/>
              </a:rPr>
              <a:t>© Amram Abramovich · Olam HaChesed · All rights reserved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6C4CF5"/>
        </a:solidFill>
      </p:bgPr>
    </p:bg>
    <p:spTree>
      <p:nvGrpSpPr>
        <p:cNvPr id="1" name=""/>
        <p:cNvGrpSpPr/>
        <p:nvPr/>
      </p:nvGrpSpPr>
      <p:grpSpPr>
        <a:xfrm>
          <a:off x="0" y="0"/>
          <a:ext cx="0" cy="0"/>
          <a:chOff x="0" y="0"/>
          <a:chExt cx="0" cy="0"/>
        </a:xfrm>
      </p:grpSpPr>
      <p:pic>
        <p:nvPicPr>
          <p:cNvPr id="2" name="Image 0" descr="/workspace/courses/beginner-en/illustrations/hero.png">    </p:cNvPr>
          <p:cNvPicPr>
            <a:picLocks noChangeAspect="1"/>
          </p:cNvPicPr>
          <p:nvPr/>
        </p:nvPicPr>
        <p:blipFill>
          <a:blip r:embed="rId1"/>
          <a:stretch>
            <a:fillRect/>
          </a:stretch>
        </p:blipFill>
        <p:spPr>
          <a:xfrm>
            <a:off x="5699455" y="822960"/>
            <a:ext cx="6035040" cy="4526280"/>
          </a:xfrm>
          <a:prstGeom prst="rect">
            <a:avLst/>
          </a:prstGeom>
        </p:spPr>
      </p:pic>
      <p:sp>
        <p:nvSpPr>
          <p:cNvPr id="3" name="Text 0"/>
          <p:cNvSpPr/>
          <p:nvPr/>
        </p:nvSpPr>
        <p:spPr>
          <a:xfrm>
            <a:off x="578815" y="1097280"/>
            <a:ext cx="4937760" cy="548640"/>
          </a:xfrm>
          <a:prstGeom prst="rect">
            <a:avLst/>
          </a:prstGeom>
          <a:noFill/>
          <a:ln/>
        </p:spPr>
        <p:txBody>
          <a:bodyPr wrap="square" lIns="0" tIns="0" rIns="0" bIns="0" rtlCol="0" anchor="t"/>
          <a:lstStyle/>
          <a:p>
            <a:pPr algn="l" indent="0" marL="0">
              <a:spcAft>
                <a:spcPts val="400"/>
              </a:spcAft>
              <a:buNone/>
            </a:pPr>
            <a:r>
              <a:rPr lang="en-US" altLang="en-US" sz="2400" dirty="0">
                <a:solidFill>
                  <a:srgbClr val="FFC547"/>
                </a:solidFill>
                <a:latin typeface="Secular One" pitchFamily="34" charset="0"/>
                <a:ea typeface="Secular One" pitchFamily="34" charset="-122"/>
                <a:cs typeface="Secular One" pitchFamily="34" charset="-120"/>
              </a:rPr>
              <a:t>WEEK 1</a:t>
            </a:r>
            <a:endParaRPr lang="en-US" sz="2400" dirty="0"/>
          </a:p>
        </p:txBody>
      </p:sp>
      <p:sp>
        <p:nvSpPr>
          <p:cNvPr id="4" name="Text 1"/>
          <p:cNvSpPr/>
          <p:nvPr/>
        </p:nvSpPr>
        <p:spPr>
          <a:xfrm>
            <a:off x="578815" y="1645920"/>
            <a:ext cx="4937760" cy="1188720"/>
          </a:xfrm>
          <a:prstGeom prst="rect">
            <a:avLst/>
          </a:prstGeom>
          <a:noFill/>
          <a:ln/>
        </p:spPr>
        <p:txBody>
          <a:bodyPr wrap="square" lIns="0" tIns="0" rIns="0" bIns="0" rtlCol="0" anchor="ctr"/>
          <a:lstStyle/>
          <a:p>
            <a:pPr algn="l" indent="0" marL="0">
              <a:spcAft>
                <a:spcPts val="400"/>
              </a:spcAft>
              <a:buNone/>
            </a:pPr>
            <a:r>
              <a:rPr lang="en-US" altLang="en-US" sz="3800" dirty="0">
                <a:solidFill>
                  <a:srgbClr val="FFFFFF"/>
                </a:solidFill>
                <a:latin typeface="Secular One" pitchFamily="34" charset="0"/>
                <a:ea typeface="Secular One" pitchFamily="34" charset="-122"/>
                <a:cs typeface="Secular One" pitchFamily="34" charset="-120"/>
              </a:rPr>
              <a:t>Getting to know AI</a:t>
            </a:r>
            <a:endParaRPr lang="en-US" sz="3800" dirty="0"/>
          </a:p>
        </p:txBody>
      </p:sp>
      <p:sp>
        <p:nvSpPr>
          <p:cNvPr id="5" name="Text 2"/>
          <p:cNvSpPr/>
          <p:nvPr/>
        </p:nvSpPr>
        <p:spPr>
          <a:xfrm>
            <a:off x="578815" y="2926080"/>
            <a:ext cx="4937760" cy="822960"/>
          </a:xfrm>
          <a:prstGeom prst="rect">
            <a:avLst/>
          </a:prstGeom>
          <a:noFill/>
          <a:ln/>
        </p:spPr>
        <p:txBody>
          <a:bodyPr wrap="square" lIns="0" tIns="0" rIns="0" bIns="0" rtlCol="0" anchor="t"/>
          <a:lstStyle/>
          <a:p>
            <a:pPr algn="l" indent="0" marL="0">
              <a:spcAft>
                <a:spcPts val="400"/>
              </a:spcAft>
              <a:buNone/>
            </a:pPr>
            <a:r>
              <a:rPr lang="en-US" altLang="en-US" sz="1700" dirty="0">
                <a:solidFill>
                  <a:srgbClr val="EDE9FF"/>
                </a:solidFill>
                <a:latin typeface="IBM Plex Sans Hebrew" pitchFamily="34" charset="0"/>
                <a:ea typeface="IBM Plex Sans Hebrew" pitchFamily="34" charset="-122"/>
                <a:cs typeface="IBM Plex Sans Hebrew" pitchFamily="34" charset="-120"/>
              </a:rPr>
              <a:t>Lose the fear and talk to AI for the first time</a:t>
            </a:r>
            <a:endParaRPr lang="en-US" sz="1700" dirty="0"/>
          </a:p>
        </p:txBody>
      </p:sp>
      <p:sp>
        <p:nvSpPr>
          <p:cNvPr id="6" name="Text 3"/>
          <p:cNvSpPr/>
          <p:nvPr/>
        </p:nvSpPr>
        <p:spPr>
          <a:xfrm>
            <a:off x="578815" y="3886200"/>
            <a:ext cx="4937760" cy="384048"/>
          </a:xfrm>
          <a:prstGeom prst="rect">
            <a:avLst/>
          </a:prstGeom>
          <a:noFill/>
          <a:ln/>
        </p:spPr>
        <p:txBody>
          <a:bodyPr wrap="square" lIns="0" tIns="0" rIns="0" bIns="0" rtlCol="0" anchor="t"/>
          <a:lstStyle/>
          <a:p>
            <a:pPr algn="l" indent="0" marL="0">
              <a:spcAft>
                <a:spcPts val="400"/>
              </a:spcAft>
              <a:buNone/>
            </a:pPr>
            <a:r>
              <a:rPr lang="en-US" altLang="en-US" sz="1500" dirty="0">
                <a:solidFill>
                  <a:srgbClr val="FFFFFF"/>
                </a:solidFill>
                <a:latin typeface="IBM Plex Sans Hebrew" pitchFamily="34" charset="0"/>
                <a:ea typeface="IBM Plex Sans Hebrew" pitchFamily="34" charset="-122"/>
                <a:cs typeface="IBM Plex Sans Hebrew" pitchFamily="34" charset="-120"/>
              </a:rPr>
              <a:t>Day 1 · What is AI, anyway?</a:t>
            </a:r>
            <a:endParaRPr lang="en-US" sz="1500" dirty="0"/>
          </a:p>
        </p:txBody>
      </p:sp>
      <p:sp>
        <p:nvSpPr>
          <p:cNvPr id="7" name="Text 4"/>
          <p:cNvSpPr/>
          <p:nvPr/>
        </p:nvSpPr>
        <p:spPr>
          <a:xfrm>
            <a:off x="578815" y="4325112"/>
            <a:ext cx="4937760" cy="384048"/>
          </a:xfrm>
          <a:prstGeom prst="rect">
            <a:avLst/>
          </a:prstGeom>
          <a:noFill/>
          <a:ln/>
        </p:spPr>
        <p:txBody>
          <a:bodyPr wrap="square" lIns="0" tIns="0" rIns="0" bIns="0" rtlCol="0" anchor="t"/>
          <a:lstStyle/>
          <a:p>
            <a:pPr algn="l" indent="0" marL="0">
              <a:spcAft>
                <a:spcPts val="400"/>
              </a:spcAft>
              <a:buNone/>
            </a:pPr>
            <a:r>
              <a:rPr lang="en-US" altLang="en-US" sz="1500" dirty="0">
                <a:solidFill>
                  <a:srgbClr val="FFFFFF"/>
                </a:solidFill>
                <a:latin typeface="IBM Plex Sans Hebrew" pitchFamily="34" charset="0"/>
                <a:ea typeface="IBM Plex Sans Hebrew" pitchFamily="34" charset="-122"/>
                <a:cs typeface="IBM Plex Sans Hebrew" pitchFamily="34" charset="-120"/>
              </a:rPr>
              <a:t>Day 2 · Create an account and start talking</a:t>
            </a:r>
            <a:endParaRPr lang="en-US" sz="1500" dirty="0"/>
          </a:p>
        </p:txBody>
      </p:sp>
      <p:sp>
        <p:nvSpPr>
          <p:cNvPr id="8" name="Text 5"/>
          <p:cNvSpPr/>
          <p:nvPr/>
        </p:nvSpPr>
        <p:spPr>
          <a:xfrm>
            <a:off x="578815" y="4764024"/>
            <a:ext cx="4937760" cy="384048"/>
          </a:xfrm>
          <a:prstGeom prst="rect">
            <a:avLst/>
          </a:prstGeom>
          <a:noFill/>
          <a:ln/>
        </p:spPr>
        <p:txBody>
          <a:bodyPr wrap="square" lIns="0" tIns="0" rIns="0" bIns="0" rtlCol="0" anchor="t"/>
          <a:lstStyle/>
          <a:p>
            <a:pPr algn="l" indent="0" marL="0">
              <a:spcAft>
                <a:spcPts val="400"/>
              </a:spcAft>
              <a:buNone/>
            </a:pPr>
            <a:r>
              <a:rPr lang="en-US" altLang="en-US" sz="1500" dirty="0">
                <a:solidFill>
                  <a:srgbClr val="FFFFFF"/>
                </a:solidFill>
                <a:latin typeface="IBM Plex Sans Hebrew" pitchFamily="34" charset="0"/>
                <a:ea typeface="IBM Plex Sans Hebrew" pitchFamily="34" charset="-122"/>
                <a:cs typeface="IBM Plex Sans Hebrew" pitchFamily="34" charset="-120"/>
              </a:rPr>
              <a:t>Day 3 · The art of asking</a:t>
            </a:r>
            <a:endParaRPr lang="en-US" sz="1500" dirty="0"/>
          </a:p>
        </p:txBody>
      </p:sp>
      <p:sp>
        <p:nvSpPr>
          <p:cNvPr id="9" name="Text 6"/>
          <p:cNvSpPr/>
          <p:nvPr/>
        </p:nvSpPr>
        <p:spPr>
          <a:xfrm>
            <a:off x="578815" y="5202936"/>
            <a:ext cx="4937760" cy="384048"/>
          </a:xfrm>
          <a:prstGeom prst="rect">
            <a:avLst/>
          </a:prstGeom>
          <a:noFill/>
          <a:ln/>
        </p:spPr>
        <p:txBody>
          <a:bodyPr wrap="square" lIns="0" tIns="0" rIns="0" bIns="0" rtlCol="0" anchor="t"/>
          <a:lstStyle/>
          <a:p>
            <a:pPr algn="l" indent="0" marL="0">
              <a:spcAft>
                <a:spcPts val="400"/>
              </a:spcAft>
              <a:buNone/>
            </a:pPr>
            <a:r>
              <a:rPr lang="en-US" altLang="en-US" sz="1500" dirty="0">
                <a:solidFill>
                  <a:srgbClr val="FFFFFF"/>
                </a:solidFill>
                <a:latin typeface="IBM Plex Sans Hebrew" pitchFamily="34" charset="0"/>
                <a:ea typeface="IBM Plex Sans Hebrew" pitchFamily="34" charset="-122"/>
                <a:cs typeface="IBM Plex Sans Hebrew" pitchFamily="34" charset="-120"/>
              </a:rPr>
              <a:t>Day 4 · How does a computer "learn"?</a:t>
            </a:r>
            <a:endParaRPr lang="en-US" sz="1500" dirty="0"/>
          </a:p>
        </p:txBody>
      </p:sp>
      <p:sp>
        <p:nvSpPr>
          <p:cNvPr id="10" name="Text 7"/>
          <p:cNvSpPr/>
          <p:nvPr/>
        </p:nvSpPr>
        <p:spPr>
          <a:xfrm>
            <a:off x="578815" y="5641848"/>
            <a:ext cx="4937760" cy="384048"/>
          </a:xfrm>
          <a:prstGeom prst="rect">
            <a:avLst/>
          </a:prstGeom>
          <a:noFill/>
          <a:ln/>
        </p:spPr>
        <p:txBody>
          <a:bodyPr wrap="square" lIns="0" tIns="0" rIns="0" bIns="0" rtlCol="0" anchor="t"/>
          <a:lstStyle/>
          <a:p>
            <a:pPr algn="l" indent="0" marL="0">
              <a:spcAft>
                <a:spcPts val="400"/>
              </a:spcAft>
              <a:buNone/>
            </a:pPr>
            <a:r>
              <a:rPr lang="en-US" altLang="en-US" sz="1500" dirty="0">
                <a:solidFill>
                  <a:srgbClr val="FFFFFF"/>
                </a:solidFill>
                <a:latin typeface="IBM Plex Sans Hebrew" pitchFamily="34" charset="0"/>
                <a:ea typeface="IBM Plex Sans Hebrew" pitchFamily="34" charset="-122"/>
                <a:cs typeface="IBM Plex Sans Hebrew" pitchFamily="34" charset="-120"/>
              </a:rPr>
              <a:t>Day 5 · AI makes mistakes, so we check</a:t>
            </a:r>
            <a:endParaRPr lang="en-US" sz="1500" dirty="0"/>
          </a:p>
        </p:txBody>
      </p:sp>
      <p:sp>
        <p:nvSpPr>
          <p:cNvPr id="11" name="olam-copyright-footer"/>
          <p:cNvSpPr txBox="1"/>
          <p:nvPr/>
        </p:nvSpPr>
        <p:spPr>
          <a:xfrm>
            <a:off x="0" y="6549390"/>
            <a:ext cx="12192000" cy="308610"/>
          </a:xfrm>
          <a:prstGeom prst="rect">
            <a:avLst/>
          </a:prstGeom>
          <a:noFill/>
        </p:spPr>
        <p:txBody>
          <a:bodyPr wrap="square">
            <a:spAutoFit/>
          </a:bodyPr>
          <a:lstStyle/>
          <a:p>
            <a:pPr algn="ctr"/>
            <a:r>
              <a:rPr sz="800">
                <a:solidFill>
                  <a:srgbClr val="8A8A99"/>
                </a:solidFill>
                <a:latin typeface="Rubik"/>
              </a:rPr>
              <a:t>© Amram Abramovich · Olam HaChesed · All rights reserved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8F1"/>
        </a:solidFill>
      </p:bgPr>
    </p:bg>
    <p:spTree>
      <p:nvGrpSpPr>
        <p:cNvPr id="1" name=""/>
        <p:cNvGrpSpPr/>
        <p:nvPr/>
      </p:nvGrpSpPr>
      <p:grpSpPr>
        <a:xfrm>
          <a:off x="0" y="0"/>
          <a:ext cx="0" cy="0"/>
          <a:chOff x="0" y="0"/>
          <a:chExt cx="0" cy="0"/>
        </a:xfrm>
      </p:grpSpPr>
      <p:sp>
        <p:nvSpPr>
          <p:cNvPr id="2" name="Text 0"/>
          <p:cNvSpPr/>
          <p:nvPr/>
        </p:nvSpPr>
        <p:spPr>
          <a:xfrm>
            <a:off x="551383" y="411480"/>
            <a:ext cx="6793992" cy="822960"/>
          </a:xfrm>
          <a:prstGeom prst="rect">
            <a:avLst/>
          </a:prstGeom>
          <a:noFill/>
          <a:ln/>
        </p:spPr>
        <p:txBody>
          <a:bodyPr wrap="square" lIns="0" tIns="0" rIns="0" bIns="0" rtlCol="0" anchor="ctr"/>
          <a:lstStyle/>
          <a:p>
            <a:pPr algn="l" indent="0" marL="0">
              <a:spcAft>
                <a:spcPts val="400"/>
              </a:spcAft>
              <a:buNone/>
            </a:pPr>
            <a:r>
              <a:rPr lang="en-US" altLang="en-US" sz="3000" dirty="0">
                <a:solidFill>
                  <a:srgbClr val="6C4CF5"/>
                </a:solidFill>
                <a:latin typeface="Secular One" pitchFamily="34" charset="0"/>
                <a:ea typeface="Secular One" pitchFamily="34" charset="-122"/>
                <a:cs typeface="Secular One" pitchFamily="34" charset="-120"/>
              </a:rPr>
              <a:t>"AI" is a general word, like "vehicle"</a:t>
            </a:r>
            <a:endParaRPr lang="en-US" sz="3000" dirty="0"/>
          </a:p>
        </p:txBody>
      </p:sp>
      <p:sp>
        <p:nvSpPr>
          <p:cNvPr id="3" name="Text 1"/>
          <p:cNvSpPr/>
          <p:nvPr/>
        </p:nvSpPr>
        <p:spPr>
          <a:xfrm>
            <a:off x="551383" y="1280160"/>
            <a:ext cx="6793992" cy="457200"/>
          </a:xfrm>
          <a:prstGeom prst="rect">
            <a:avLst/>
          </a:prstGeom>
          <a:noFill/>
          <a:ln/>
        </p:spPr>
        <p:txBody>
          <a:bodyPr wrap="square" lIns="0" tIns="0" rIns="0" bIns="0" rtlCol="0" anchor="t"/>
          <a:lstStyle/>
          <a:p>
            <a:pPr algn="l" indent="0" marL="0">
              <a:spcAft>
                <a:spcPts val="400"/>
              </a:spcAft>
              <a:buNone/>
            </a:pPr>
            <a:r>
              <a:rPr lang="en-US" altLang="en-US" sz="1600" dirty="0">
                <a:solidFill>
                  <a:srgbClr val="6B6880"/>
                </a:solidFill>
                <a:latin typeface="IBM Plex Sans Hebrew" pitchFamily="34" charset="0"/>
                <a:ea typeface="IBM Plex Sans Hebrew" pitchFamily="34" charset="-122"/>
                <a:cs typeface="IBM Plex Sans Hebrew" pitchFamily="34" charset="-120"/>
              </a:rPr>
              <a:t>Toyota and Kia make cars; OpenAI, Google and others make AI assistants</a:t>
            </a:r>
            <a:endParaRPr lang="en-US" sz="1600" dirty="0"/>
          </a:p>
        </p:txBody>
      </p:sp>
      <p:pic>
        <p:nvPicPr>
          <p:cNvPr id="4" name="Image 0" descr="/workspace/courses/beginner-en/illustrations/categories.png">    </p:cNvPr>
          <p:cNvPicPr>
            <a:picLocks noChangeAspect="1"/>
          </p:cNvPicPr>
          <p:nvPr/>
        </p:nvPicPr>
        <p:blipFill>
          <a:blip r:embed="rId1"/>
          <a:stretch>
            <a:fillRect/>
          </a:stretch>
        </p:blipFill>
        <p:spPr>
          <a:xfrm>
            <a:off x="6796735" y="1417320"/>
            <a:ext cx="5120640" cy="3840480"/>
          </a:xfrm>
          <a:prstGeom prst="rect">
            <a:avLst/>
          </a:prstGeom>
        </p:spPr>
      </p:pic>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551383" y="1920240"/>
          <a:ext cx="6062472" cy="914400"/>
        </p:xfrm>
        <a:graphic>
          <a:graphicData uri="http://schemas.openxmlformats.org/drawingml/2006/table">
            <a:tbl>
              <a:tblPr/>
              <a:tblGrid>
                <a:gridCol w="1828800"/>
                <a:gridCol w="2331720"/>
                <a:gridCol w="1901952"/>
              </a:tblGrid>
              <a:tr h="0">
                <a:tc>
                  <a:txBody>
                    <a:bodyPr/>
                    <a:lstStyle/>
                    <a:p>
                      <a:pPr algn="l" indent="0" marL="0">
                        <a:buNone/>
                      </a:pPr>
                      <a:r>
                        <a:rPr lang="en-US" altLang="en-US" sz="1200" b="1" dirty="0">
                          <a:solidFill>
                            <a:srgbClr val="FFFFFF"/>
                          </a:solidFill>
                          <a:latin typeface="IBM Plex Sans Hebrew" pitchFamily="34" charset="0"/>
                          <a:ea typeface="IBM Plex Sans Hebrew" pitchFamily="34" charset="-122"/>
                          <a:cs typeface="IBM Plex Sans Hebrew" pitchFamily="34" charset="-120"/>
                        </a:rPr>
                        <a:t>Kind of AI</a:t>
                      </a:r>
                      <a:endParaRPr lang="en-US" sz="12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6C4CF5"/>
                    </a:solidFill>
                  </a:tcPr>
                </a:tc>
                <a:tc>
                  <a:txBody>
                    <a:bodyPr/>
                    <a:lstStyle/>
                    <a:p>
                      <a:pPr algn="l" indent="0" marL="0">
                        <a:buNone/>
                      </a:pPr>
                      <a:r>
                        <a:rPr lang="en-US" altLang="en-US" sz="1200" b="1" dirty="0">
                          <a:solidFill>
                            <a:srgbClr val="FFFFFF"/>
                          </a:solidFill>
                          <a:latin typeface="IBM Plex Sans Hebrew" pitchFamily="34" charset="0"/>
                          <a:ea typeface="IBM Plex Sans Hebrew" pitchFamily="34" charset="-122"/>
                          <a:cs typeface="IBM Plex Sans Hebrew" pitchFamily="34" charset="-120"/>
                        </a:rPr>
                        <a:t>What it does</a:t>
                      </a:r>
                      <a:endParaRPr lang="en-US" sz="12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6C4CF5"/>
                    </a:solidFill>
                  </a:tcPr>
                </a:tc>
                <a:tc>
                  <a:txBody>
                    <a:bodyPr/>
                    <a:lstStyle/>
                    <a:p>
                      <a:pPr algn="l" indent="0" marL="0">
                        <a:buNone/>
                      </a:pPr>
                      <a:r>
                        <a:rPr lang="en-US" altLang="en-US" sz="1200" b="1" dirty="0">
                          <a:solidFill>
                            <a:srgbClr val="FFFFFF"/>
                          </a:solidFill>
                          <a:latin typeface="IBM Plex Sans Hebrew" pitchFamily="34" charset="0"/>
                          <a:ea typeface="IBM Plex Sans Hebrew" pitchFamily="34" charset="-122"/>
                          <a:cs typeface="IBM Plex Sans Hebrew" pitchFamily="34" charset="-120"/>
                        </a:rPr>
                        <a:t>Examples</a:t>
                      </a:r>
                      <a:endParaRPr lang="en-US" sz="12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6C4CF5"/>
                    </a:solidFill>
                  </a:tcPr>
                </a:tc>
              </a:tr>
              <a:tr h="0">
                <a:tc>
                  <a:txBody>
                    <a:bodyPr/>
                    <a:lstStyle/>
                    <a:p>
                      <a:pPr algn="l" indent="0" marL="0">
                        <a:buNone/>
                      </a:pPr>
                      <a:r>
                        <a:rPr lang="en-US" altLang="en-US" sz="1200" dirty="0">
                          <a:solidFill>
                            <a:srgbClr val="1F1A3D"/>
                          </a:solidFill>
                          <a:latin typeface="IBM Plex Sans Hebrew" pitchFamily="34" charset="0"/>
                          <a:ea typeface="IBM Plex Sans Hebrew" pitchFamily="34" charset="-122"/>
                          <a:cs typeface="IBM Plex Sans Hebrew" pitchFamily="34" charset="-120"/>
                        </a:rPr>
                        <a:t>Chats and writes</a:t>
                      </a:r>
                      <a:endParaRPr lang="en-US" sz="12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algn="l" indent="0" marL="0">
                        <a:buNone/>
                      </a:pPr>
                      <a:r>
                        <a:rPr lang="en-US" altLang="en-US" sz="1200" dirty="0">
                          <a:solidFill>
                            <a:srgbClr val="1F1A3D"/>
                          </a:solidFill>
                          <a:latin typeface="IBM Plex Sans Hebrew" pitchFamily="34" charset="0"/>
                          <a:ea typeface="IBM Plex Sans Hebrew" pitchFamily="34" charset="-122"/>
                          <a:cs typeface="IBM Plex Sans Hebrew" pitchFamily="34" charset="-120"/>
                        </a:rPr>
                        <a:t>Answers, writes, summarizes, translates</a:t>
                      </a:r>
                      <a:endParaRPr lang="en-US" sz="12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algn="l" indent="0" marL="0">
                        <a:buNone/>
                      </a:pPr>
                      <a:r>
                        <a:rPr lang="en-US" altLang="en-US" sz="1200" dirty="0">
                          <a:solidFill>
                            <a:srgbClr val="1F1A3D"/>
                          </a:solidFill>
                          <a:latin typeface="IBM Plex Sans Hebrew" pitchFamily="34" charset="0"/>
                          <a:ea typeface="IBM Plex Sans Hebrew" pitchFamily="34" charset="-122"/>
                          <a:cs typeface="IBM Plex Sans Hebrew" pitchFamily="34" charset="-120"/>
                        </a:rPr>
                        <a:t>ChatGPT, Gemini, Claude, Grok</a:t>
                      </a:r>
                      <a:endParaRPr lang="en-US" sz="12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r>
              <a:tr h="0">
                <a:tc>
                  <a:txBody>
                    <a:bodyPr/>
                    <a:lstStyle/>
                    <a:p>
                      <a:pPr algn="l" indent="0" marL="0">
                        <a:buNone/>
                      </a:pPr>
                      <a:r>
                        <a:rPr lang="en-US" altLang="en-US" sz="1200" dirty="0">
                          <a:solidFill>
                            <a:srgbClr val="1F1A3D"/>
                          </a:solidFill>
                          <a:latin typeface="IBM Plex Sans Hebrew" pitchFamily="34" charset="0"/>
                          <a:ea typeface="IBM Plex Sans Hebrew" pitchFamily="34" charset="-122"/>
                          <a:cs typeface="IBM Plex Sans Hebrew" pitchFamily="34" charset="-120"/>
                        </a:rPr>
                        <a:t>Draws</a:t>
                      </a:r>
                      <a:endParaRPr lang="en-US" sz="12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c>
                  <a:txBody>
                    <a:bodyPr/>
                    <a:lstStyle/>
                    <a:p>
                      <a:pPr algn="l" indent="0" marL="0">
                        <a:buNone/>
                      </a:pPr>
                      <a:r>
                        <a:rPr lang="en-US" altLang="en-US" sz="1200" dirty="0">
                          <a:solidFill>
                            <a:srgbClr val="1F1A3D"/>
                          </a:solidFill>
                          <a:latin typeface="IBM Plex Sans Hebrew" pitchFamily="34" charset="0"/>
                          <a:ea typeface="IBM Plex Sans Hebrew" pitchFamily="34" charset="-122"/>
                          <a:cs typeface="IBM Plex Sans Hebrew" pitchFamily="34" charset="-120"/>
                        </a:rPr>
                        <a:t>Pictures from a description</a:t>
                      </a:r>
                      <a:endParaRPr lang="en-US" sz="12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c>
                  <a:txBody>
                    <a:bodyPr/>
                    <a:lstStyle/>
                    <a:p>
                      <a:pPr algn="l" indent="0" marL="0">
                        <a:buNone/>
                      </a:pPr>
                      <a:r>
                        <a:rPr lang="en-US" altLang="en-US" sz="1200" dirty="0">
                          <a:solidFill>
                            <a:srgbClr val="1F1A3D"/>
                          </a:solidFill>
                          <a:latin typeface="IBM Plex Sans Hebrew" pitchFamily="34" charset="0"/>
                          <a:ea typeface="IBM Plex Sans Hebrew" pitchFamily="34" charset="-122"/>
                          <a:cs typeface="IBM Plex Sans Hebrew" pitchFamily="34" charset="-120"/>
                        </a:rPr>
                        <a:t>Inside the chats, Canva</a:t>
                      </a:r>
                      <a:endParaRPr lang="en-US" sz="12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r>
              <a:tr h="0">
                <a:tc>
                  <a:txBody>
                    <a:bodyPr/>
                    <a:lstStyle/>
                    <a:p>
                      <a:pPr algn="l" indent="0" marL="0">
                        <a:buNone/>
                      </a:pPr>
                      <a:r>
                        <a:rPr lang="en-US" altLang="en-US" sz="1200" dirty="0">
                          <a:solidFill>
                            <a:srgbClr val="1F1A3D"/>
                          </a:solidFill>
                          <a:latin typeface="IBM Plex Sans Hebrew" pitchFamily="34" charset="0"/>
                          <a:ea typeface="IBM Plex Sans Hebrew" pitchFamily="34" charset="-122"/>
                          <a:cs typeface="IBM Plex Sans Hebrew" pitchFamily="34" charset="-120"/>
                        </a:rPr>
                        <a:t>Speaks and sings</a:t>
                      </a:r>
                      <a:endParaRPr lang="en-US" sz="12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algn="l" indent="0" marL="0">
                        <a:buNone/>
                      </a:pPr>
                      <a:r>
                        <a:rPr lang="en-US" altLang="en-US" sz="1200" dirty="0">
                          <a:solidFill>
                            <a:srgbClr val="1F1A3D"/>
                          </a:solidFill>
                          <a:latin typeface="IBM Plex Sans Hebrew" pitchFamily="34" charset="0"/>
                          <a:ea typeface="IBM Plex Sans Hebrew" pitchFamily="34" charset="-122"/>
                          <a:cs typeface="IBM Plex Sans Hebrew" pitchFamily="34" charset="-120"/>
                        </a:rPr>
                        <a:t>Voice-overs and songs</a:t>
                      </a:r>
                      <a:endParaRPr lang="en-US" sz="12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algn="l" indent="0" marL="0">
                        <a:buNone/>
                      </a:pPr>
                      <a:r>
                        <a:rPr lang="en-US" altLang="en-US" sz="1200" dirty="0">
                          <a:solidFill>
                            <a:srgbClr val="1F1A3D"/>
                          </a:solidFill>
                          <a:latin typeface="IBM Plex Sans Hebrew" pitchFamily="34" charset="0"/>
                          <a:ea typeface="IBM Plex Sans Hebrew" pitchFamily="34" charset="-122"/>
                          <a:cs typeface="IBM Plex Sans Hebrew" pitchFamily="34" charset="-120"/>
                        </a:rPr>
                        <a:t>ElevenLabs, Suno</a:t>
                      </a:r>
                      <a:endParaRPr lang="en-US" sz="12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r>
              <a:tr h="0">
                <a:tc>
                  <a:txBody>
                    <a:bodyPr/>
                    <a:lstStyle/>
                    <a:p>
                      <a:pPr algn="l" indent="0" marL="0">
                        <a:buNone/>
                      </a:pPr>
                      <a:r>
                        <a:rPr lang="en-US" altLang="en-US" sz="1200" dirty="0">
                          <a:solidFill>
                            <a:srgbClr val="1F1A3D"/>
                          </a:solidFill>
                          <a:latin typeface="IBM Plex Sans Hebrew" pitchFamily="34" charset="0"/>
                          <a:ea typeface="IBM Plex Sans Hebrew" pitchFamily="34" charset="-122"/>
                          <a:cs typeface="IBM Plex Sans Hebrew" pitchFamily="34" charset="-120"/>
                        </a:rPr>
                        <a:t>Films</a:t>
                      </a:r>
                      <a:endParaRPr lang="en-US" sz="12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c>
                  <a:txBody>
                    <a:bodyPr/>
                    <a:lstStyle/>
                    <a:p>
                      <a:pPr algn="l" indent="0" marL="0">
                        <a:buNone/>
                      </a:pPr>
                      <a:r>
                        <a:rPr lang="en-US" altLang="en-US" sz="1200" dirty="0">
                          <a:solidFill>
                            <a:srgbClr val="1F1A3D"/>
                          </a:solidFill>
                          <a:latin typeface="IBM Plex Sans Hebrew" pitchFamily="34" charset="0"/>
                          <a:ea typeface="IBM Plex Sans Hebrew" pitchFamily="34" charset="-122"/>
                          <a:cs typeface="IBM Plex Sans Hebrew" pitchFamily="34" charset="-120"/>
                        </a:rPr>
                        <a:t>Short videos</a:t>
                      </a:r>
                      <a:endParaRPr lang="en-US" sz="12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c>
                  <a:txBody>
                    <a:bodyPr/>
                    <a:lstStyle/>
                    <a:p>
                      <a:pPr algn="l" indent="0" marL="0">
                        <a:buNone/>
                      </a:pPr>
                      <a:r>
                        <a:rPr lang="en-US" altLang="en-US" sz="1200" dirty="0">
                          <a:solidFill>
                            <a:srgbClr val="1F1A3D"/>
                          </a:solidFill>
                          <a:latin typeface="IBM Plex Sans Hebrew" pitchFamily="34" charset="0"/>
                          <a:ea typeface="IBM Plex Sans Hebrew" pitchFamily="34" charset="-122"/>
                          <a:cs typeface="IBM Plex Sans Hebrew" pitchFamily="34" charset="-120"/>
                        </a:rPr>
                        <a:t>Veo, Grok Imagine, Runway</a:t>
                      </a:r>
                      <a:endParaRPr lang="en-US" sz="12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r>
              <a:tr h="0">
                <a:tc>
                  <a:txBody>
                    <a:bodyPr/>
                    <a:lstStyle/>
                    <a:p>
                      <a:pPr algn="l" indent="0" marL="0">
                        <a:buNone/>
                      </a:pPr>
                      <a:r>
                        <a:rPr lang="en-US" altLang="en-US" sz="1200" dirty="0">
                          <a:solidFill>
                            <a:srgbClr val="1F1A3D"/>
                          </a:solidFill>
                          <a:latin typeface="IBM Plex Sans Hebrew" pitchFamily="34" charset="0"/>
                          <a:ea typeface="IBM Plex Sans Hebrew" pitchFamily="34" charset="-122"/>
                          <a:cs typeface="IBM Plex Sans Hebrew" pitchFamily="34" charset="-120"/>
                        </a:rPr>
                        <a:t>Searches and researches</a:t>
                      </a:r>
                      <a:endParaRPr lang="en-US" sz="12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algn="l" indent="0" marL="0">
                        <a:buNone/>
                      </a:pPr>
                      <a:r>
                        <a:rPr lang="en-US" altLang="en-US" sz="1200" dirty="0">
                          <a:solidFill>
                            <a:srgbClr val="1F1A3D"/>
                          </a:solidFill>
                          <a:latin typeface="IBM Plex Sans Hebrew" pitchFamily="34" charset="0"/>
                          <a:ea typeface="IBM Plex Sans Hebrew" pitchFamily="34" charset="-122"/>
                          <a:cs typeface="IBM Plex Sans Hebrew" pitchFamily="34" charset="-120"/>
                        </a:rPr>
                        <a:t>Answers with sources</a:t>
                      </a:r>
                      <a:endParaRPr lang="en-US" sz="12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algn="l" indent="0" marL="0">
                        <a:buNone/>
                      </a:pPr>
                      <a:r>
                        <a:rPr lang="en-US" altLang="en-US" sz="1200" dirty="0">
                          <a:solidFill>
                            <a:srgbClr val="1F1A3D"/>
                          </a:solidFill>
                          <a:latin typeface="IBM Plex Sans Hebrew" pitchFamily="34" charset="0"/>
                          <a:ea typeface="IBM Plex Sans Hebrew" pitchFamily="34" charset="-122"/>
                          <a:cs typeface="IBM Plex Sans Hebrew" pitchFamily="34" charset="-120"/>
                        </a:rPr>
                        <a:t>Perplexity, Deep Research</a:t>
                      </a:r>
                      <a:endParaRPr lang="en-US" sz="12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r>
              <a:tr h="0">
                <a:tc>
                  <a:txBody>
                    <a:bodyPr/>
                    <a:lstStyle/>
                    <a:p>
                      <a:pPr algn="l" indent="0" marL="0">
                        <a:buNone/>
                      </a:pPr>
                      <a:r>
                        <a:rPr lang="en-US" altLang="en-US" sz="1200" dirty="0">
                          <a:solidFill>
                            <a:srgbClr val="1F1A3D"/>
                          </a:solidFill>
                          <a:latin typeface="IBM Plex Sans Hebrew" pitchFamily="34" charset="0"/>
                          <a:ea typeface="IBM Plex Sans Hebrew" pitchFamily="34" charset="-122"/>
                          <a:cs typeface="IBM Plex Sans Hebrew" pitchFamily="34" charset="-120"/>
                        </a:rPr>
                        <a:t>Writes code</a:t>
                      </a:r>
                      <a:endParaRPr lang="en-US" sz="12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c>
                  <a:txBody>
                    <a:bodyPr/>
                    <a:lstStyle/>
                    <a:p>
                      <a:pPr algn="l" indent="0" marL="0">
                        <a:buNone/>
                      </a:pPr>
                      <a:r>
                        <a:rPr lang="en-US" altLang="en-US" sz="1200" dirty="0">
                          <a:solidFill>
                            <a:srgbClr val="1F1A3D"/>
                          </a:solidFill>
                          <a:latin typeface="IBM Plex Sans Hebrew" pitchFamily="34" charset="0"/>
                          <a:ea typeface="IBM Plex Sans Hebrew" pitchFamily="34" charset="-122"/>
                          <a:cs typeface="IBM Plex Sans Hebrew" pitchFamily="34" charset="-120"/>
                        </a:rPr>
                        <a:t>Small web pages</a:t>
                      </a:r>
                      <a:endParaRPr lang="en-US" sz="12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c>
                  <a:txBody>
                    <a:bodyPr/>
                    <a:lstStyle/>
                    <a:p>
                      <a:pPr algn="l" indent="0" marL="0">
                        <a:buNone/>
                      </a:pPr>
                      <a:r>
                        <a:rPr lang="en-US" altLang="en-US" sz="1200" dirty="0">
                          <a:solidFill>
                            <a:srgbClr val="1F1A3D"/>
                          </a:solidFill>
                          <a:latin typeface="IBM Plex Sans Hebrew" pitchFamily="34" charset="0"/>
                          <a:ea typeface="IBM Plex Sans Hebrew" pitchFamily="34" charset="-122"/>
                          <a:cs typeface="IBM Plex Sans Hebrew" pitchFamily="34" charset="-120"/>
                        </a:rPr>
                        <a:t>Canvas, Artifacts</a:t>
                      </a:r>
                      <a:endParaRPr lang="en-US" sz="12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r>
            </a:tbl>
          </a:graphicData>
        </a:graphic>
      </p:graphicFrame>
      <p:sp>
        <p:nvSpPr>
          <p:cNvPr id="9" name="olam-copyright-footer"/>
          <p:cNvSpPr txBox="1"/>
          <p:nvPr/>
        </p:nvSpPr>
        <p:spPr>
          <a:xfrm>
            <a:off x="0" y="6549390"/>
            <a:ext cx="12192000" cy="308610"/>
          </a:xfrm>
          <a:prstGeom prst="rect">
            <a:avLst/>
          </a:prstGeom>
          <a:noFill/>
        </p:spPr>
        <p:txBody>
          <a:bodyPr wrap="square">
            <a:spAutoFit/>
          </a:bodyPr>
          <a:lstStyle/>
          <a:p>
            <a:pPr algn="ctr"/>
            <a:r>
              <a:rPr sz="800">
                <a:solidFill>
                  <a:srgbClr val="8A8A99"/>
                </a:solidFill>
                <a:latin typeface="Rubik"/>
              </a:rPr>
              <a:t>© Amram Abramovich · Olam HaChesed · All rights reserved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8F1"/>
        </a:solidFill>
      </p:bgPr>
    </p:bg>
    <p:spTree>
      <p:nvGrpSpPr>
        <p:cNvPr id="1" name=""/>
        <p:cNvGrpSpPr/>
        <p:nvPr/>
      </p:nvGrpSpPr>
      <p:grpSpPr>
        <a:xfrm>
          <a:off x="0" y="0"/>
          <a:ext cx="0" cy="0"/>
          <a:chOff x="0" y="0"/>
          <a:chExt cx="0" cy="0"/>
        </a:xfrm>
      </p:grpSpPr>
      <p:sp>
        <p:nvSpPr>
          <p:cNvPr id="2" name="Text 0"/>
          <p:cNvSpPr/>
          <p:nvPr/>
        </p:nvSpPr>
        <p:spPr>
          <a:xfrm>
            <a:off x="548640" y="411480"/>
            <a:ext cx="11094415" cy="822960"/>
          </a:xfrm>
          <a:prstGeom prst="rect">
            <a:avLst/>
          </a:prstGeom>
          <a:noFill/>
          <a:ln/>
        </p:spPr>
        <p:txBody>
          <a:bodyPr wrap="square" lIns="0" tIns="0" rIns="0" bIns="0" rtlCol="0" anchor="ctr"/>
          <a:lstStyle/>
          <a:p>
            <a:pPr algn="l" indent="0" marL="0">
              <a:spcAft>
                <a:spcPts val="400"/>
              </a:spcAft>
              <a:buNone/>
            </a:pPr>
            <a:r>
              <a:rPr lang="en-US" altLang="en-US" sz="3400" dirty="0">
                <a:solidFill>
                  <a:srgbClr val="6C4CF5"/>
                </a:solidFill>
                <a:latin typeface="Secular One" pitchFamily="34" charset="0"/>
                <a:ea typeface="Secular One" pitchFamily="34" charset="-122"/>
                <a:cs typeface="Secular One" pitchFamily="34" charset="-120"/>
              </a:rPr>
              <a:t>Four chat assistants, all with a free plan</a:t>
            </a:r>
            <a:endParaRPr lang="en-US" sz="3400" dirty="0"/>
          </a:p>
        </p:txBody>
      </p:sp>
      <p:sp>
        <p:nvSpPr>
          <p:cNvPr id="3" name="Text 1"/>
          <p:cNvSpPr/>
          <p:nvPr/>
        </p:nvSpPr>
        <p:spPr>
          <a:xfrm>
            <a:off x="548640" y="1280160"/>
            <a:ext cx="11094415" cy="457200"/>
          </a:xfrm>
          <a:prstGeom prst="rect">
            <a:avLst/>
          </a:prstGeom>
          <a:noFill/>
          <a:ln/>
        </p:spPr>
        <p:txBody>
          <a:bodyPr wrap="square" lIns="0" tIns="0" rIns="0" bIns="0" rtlCol="0" anchor="t"/>
          <a:lstStyle/>
          <a:p>
            <a:pPr algn="l" indent="0" marL="0">
              <a:spcAft>
                <a:spcPts val="400"/>
              </a:spcAft>
              <a:buNone/>
            </a:pPr>
            <a:r>
              <a:rPr lang="en-US" altLang="en-US" sz="1600" dirty="0">
                <a:solidFill>
                  <a:srgbClr val="6B6880"/>
                </a:solidFill>
                <a:latin typeface="IBM Plex Sans Hebrew" pitchFamily="34" charset="0"/>
                <a:ea typeface="IBM Plex Sans Hebrew" pitchFamily="34" charset="-122"/>
                <a:cs typeface="IBM Plex Sans Hebrew" pitchFamily="34" charset="-120"/>
              </a:rPr>
              <a:t>Day 2: open one or two accounts. No credit card needed.</a:t>
            </a:r>
            <a:endParaRPr lang="en-US" sz="1600" dirty="0"/>
          </a:p>
        </p:txBody>
      </p:sp>
      <p:sp>
        <p:nvSpPr>
          <p:cNvPr id="4" name="Shape 2"/>
          <p:cNvSpPr/>
          <p:nvPr/>
        </p:nvSpPr>
        <p:spPr>
          <a:xfrm>
            <a:off x="621792" y="1965960"/>
            <a:ext cx="2606040" cy="3566160"/>
          </a:xfrm>
          <a:prstGeom prst="roundRect">
            <a:avLst>
              <a:gd name="adj" fmla="val 5263"/>
            </a:avLst>
          </a:prstGeom>
          <a:solidFill>
            <a:srgbClr val="FFFFFF"/>
          </a:solidFill>
          <a:ln w="15875">
            <a:solidFill>
              <a:srgbClr val="E7E2F7"/>
            </a:solidFill>
            <a:prstDash val="solid"/>
          </a:ln>
        </p:spPr>
      </p:sp>
      <p:sp>
        <p:nvSpPr>
          <p:cNvPr id="5" name="Shape 3"/>
          <p:cNvSpPr/>
          <p:nvPr/>
        </p:nvSpPr>
        <p:spPr>
          <a:xfrm>
            <a:off x="621792" y="1965960"/>
            <a:ext cx="2606040" cy="128016"/>
          </a:xfrm>
          <a:prstGeom prst="rect">
            <a:avLst/>
          </a:prstGeom>
          <a:solidFill>
            <a:srgbClr val="2EC4B6"/>
          </a:solidFill>
          <a:ln w="12700">
            <a:solidFill>
              <a:srgbClr val="2EC4B6"/>
            </a:solidFill>
            <a:prstDash val="solid"/>
          </a:ln>
        </p:spPr>
      </p:sp>
      <p:sp>
        <p:nvSpPr>
          <p:cNvPr id="6" name="Text 4"/>
          <p:cNvSpPr/>
          <p:nvPr/>
        </p:nvSpPr>
        <p:spPr>
          <a:xfrm>
            <a:off x="850392" y="2286000"/>
            <a:ext cx="2148840" cy="548640"/>
          </a:xfrm>
          <a:prstGeom prst="rect">
            <a:avLst/>
          </a:prstGeom>
          <a:noFill/>
          <a:ln/>
        </p:spPr>
        <p:txBody>
          <a:bodyPr wrap="square" lIns="0" tIns="0" rIns="0" bIns="0" rtlCol="0" anchor="t"/>
          <a:lstStyle/>
          <a:p>
            <a:pPr algn="l" indent="0" marL="0">
              <a:spcAft>
                <a:spcPts val="400"/>
              </a:spcAft>
              <a:buNone/>
            </a:pPr>
            <a:r>
              <a:rPr lang="en-US" altLang="en-US" sz="2800" dirty="0">
                <a:solidFill>
                  <a:srgbClr val="2EC4B6"/>
                </a:solidFill>
                <a:latin typeface="Secular One" pitchFamily="34" charset="0"/>
                <a:ea typeface="Secular One" pitchFamily="34" charset="-122"/>
                <a:cs typeface="Secular One" pitchFamily="34" charset="-120"/>
              </a:rPr>
              <a:t>ChatGPT</a:t>
            </a:r>
            <a:endParaRPr lang="en-US" sz="2800" dirty="0"/>
          </a:p>
        </p:txBody>
      </p:sp>
      <p:sp>
        <p:nvSpPr>
          <p:cNvPr id="7" name="Text 5"/>
          <p:cNvSpPr/>
          <p:nvPr/>
        </p:nvSpPr>
        <p:spPr>
          <a:xfrm>
            <a:off x="850392" y="2834640"/>
            <a:ext cx="2148840" cy="365760"/>
          </a:xfrm>
          <a:prstGeom prst="rect">
            <a:avLst/>
          </a:prstGeom>
          <a:noFill/>
          <a:ln/>
        </p:spPr>
        <p:txBody>
          <a:bodyPr wrap="square" lIns="0" tIns="0" rIns="0" bIns="0" rtlCol="0" anchor="t"/>
          <a:lstStyle/>
          <a:p>
            <a:pPr algn="l" indent="0" marL="0">
              <a:spcAft>
                <a:spcPts val="400"/>
              </a:spcAft>
              <a:buNone/>
            </a:pPr>
            <a:r>
              <a:rPr lang="en-US" altLang="en-US" sz="1400" dirty="0">
                <a:solidFill>
                  <a:srgbClr val="6B6880"/>
                </a:solidFill>
                <a:latin typeface="IBM Plex Sans Hebrew" pitchFamily="34" charset="0"/>
                <a:ea typeface="IBM Plex Sans Hebrew" pitchFamily="34" charset="-122"/>
                <a:cs typeface="IBM Plex Sans Hebrew" pitchFamily="34" charset="-120"/>
              </a:rPr>
              <a:t>by OpenAI</a:t>
            </a:r>
            <a:endParaRPr lang="en-US" sz="1400" dirty="0"/>
          </a:p>
        </p:txBody>
      </p:sp>
      <p:sp>
        <p:nvSpPr>
          <p:cNvPr id="8" name="Shape 6"/>
          <p:cNvSpPr/>
          <p:nvPr/>
        </p:nvSpPr>
        <p:spPr>
          <a:xfrm>
            <a:off x="850392" y="3337560"/>
            <a:ext cx="2148840" cy="384048"/>
          </a:xfrm>
          <a:prstGeom prst="roundRect">
            <a:avLst>
              <a:gd name="adj" fmla="val 50000"/>
            </a:avLst>
          </a:prstGeom>
          <a:solidFill>
            <a:srgbClr val="F1EDFF"/>
          </a:solidFill>
          <a:ln w="12700">
            <a:solidFill>
              <a:srgbClr val="F1EDFF"/>
            </a:solidFill>
            <a:prstDash val="solid"/>
          </a:ln>
        </p:spPr>
      </p:sp>
      <p:sp>
        <p:nvSpPr>
          <p:cNvPr id="9" name="Text 7"/>
          <p:cNvSpPr/>
          <p:nvPr/>
        </p:nvSpPr>
        <p:spPr>
          <a:xfrm>
            <a:off x="850392" y="3337560"/>
            <a:ext cx="2148840" cy="384048"/>
          </a:xfrm>
          <a:prstGeom prst="rect">
            <a:avLst/>
          </a:prstGeom>
          <a:noFill/>
          <a:ln/>
        </p:spPr>
        <p:txBody>
          <a:bodyPr wrap="square" lIns="0" tIns="0" rIns="0" bIns="0" rtlCol="0" anchor="ctr"/>
          <a:lstStyle/>
          <a:p>
            <a:pPr algn="ctr" indent="0" marL="0">
              <a:buNone/>
            </a:pPr>
            <a:r>
              <a:rPr lang="en-US" altLang="en-US" sz="1300" b="1" dirty="0">
                <a:solidFill>
                  <a:srgbClr val="1F1A3D"/>
                </a:solidFill>
                <a:latin typeface="IBM Plex Sans Hebrew" pitchFamily="34" charset="0"/>
                <a:ea typeface="IBM Plex Sans Hebrew" pitchFamily="34" charset="-122"/>
                <a:cs typeface="IBM Plex Sans Hebrew" pitchFamily="34" charset="-120"/>
              </a:rPr>
              <a:t>chatgpt.com</a:t>
            </a:r>
            <a:endParaRPr lang="en-US" sz="1300" dirty="0"/>
          </a:p>
        </p:txBody>
      </p:sp>
      <p:sp>
        <p:nvSpPr>
          <p:cNvPr id="10" name="Text 8"/>
          <p:cNvSpPr/>
          <p:nvPr/>
        </p:nvSpPr>
        <p:spPr>
          <a:xfrm>
            <a:off x="850392" y="3931920"/>
            <a:ext cx="2148840" cy="1463040"/>
          </a:xfrm>
          <a:prstGeom prst="rect">
            <a:avLst/>
          </a:prstGeom>
          <a:noFill/>
          <a:ln/>
        </p:spPr>
        <p:txBody>
          <a:bodyPr wrap="square" lIns="0" tIns="0" rIns="0" bIns="0" rtlCol="0" anchor="t"/>
          <a:lstStyle/>
          <a:p>
            <a:pPr algn="l" indent="0" marL="0">
              <a:spcAft>
                <a:spcPts val="400"/>
              </a:spcAft>
              <a:buNone/>
            </a:pPr>
            <a:r>
              <a:rPr lang="en-US" altLang="en-US" sz="1450" dirty="0">
                <a:solidFill>
                  <a:srgbClr val="1F1A3D"/>
                </a:solidFill>
                <a:latin typeface="IBM Plex Sans Hebrew" pitchFamily="34" charset="0"/>
                <a:ea typeface="IBM Plex Sans Hebrew" pitchFamily="34" charset="-122"/>
                <a:cs typeface="IBM Plex Sans Hebrew" pitchFamily="34" charset="-120"/>
              </a:rPr>
              <a:t>Sign up → Google / Apple / email → verify → name and date of birth</a:t>
            </a:r>
            <a:endParaRPr lang="en-US" sz="1450" dirty="0"/>
          </a:p>
        </p:txBody>
      </p:sp>
      <p:sp>
        <p:nvSpPr>
          <p:cNvPr id="11" name="Shape 9"/>
          <p:cNvSpPr/>
          <p:nvPr/>
        </p:nvSpPr>
        <p:spPr>
          <a:xfrm>
            <a:off x="3392424" y="1965960"/>
            <a:ext cx="2606040" cy="3566160"/>
          </a:xfrm>
          <a:prstGeom prst="roundRect">
            <a:avLst>
              <a:gd name="adj" fmla="val 5263"/>
            </a:avLst>
          </a:prstGeom>
          <a:solidFill>
            <a:srgbClr val="FFFFFF"/>
          </a:solidFill>
          <a:ln w="15875">
            <a:solidFill>
              <a:srgbClr val="E7E2F7"/>
            </a:solidFill>
            <a:prstDash val="solid"/>
          </a:ln>
        </p:spPr>
      </p:sp>
      <p:sp>
        <p:nvSpPr>
          <p:cNvPr id="12" name="Shape 10"/>
          <p:cNvSpPr/>
          <p:nvPr/>
        </p:nvSpPr>
        <p:spPr>
          <a:xfrm>
            <a:off x="3392424" y="1965960"/>
            <a:ext cx="2606040" cy="128016"/>
          </a:xfrm>
          <a:prstGeom prst="rect">
            <a:avLst/>
          </a:prstGeom>
          <a:solidFill>
            <a:srgbClr val="6C4CF5"/>
          </a:solidFill>
          <a:ln w="12700">
            <a:solidFill>
              <a:srgbClr val="6C4CF5"/>
            </a:solidFill>
            <a:prstDash val="solid"/>
          </a:ln>
        </p:spPr>
      </p:sp>
      <p:sp>
        <p:nvSpPr>
          <p:cNvPr id="13" name="Text 11"/>
          <p:cNvSpPr/>
          <p:nvPr/>
        </p:nvSpPr>
        <p:spPr>
          <a:xfrm>
            <a:off x="3621024" y="2286000"/>
            <a:ext cx="2148840" cy="548640"/>
          </a:xfrm>
          <a:prstGeom prst="rect">
            <a:avLst/>
          </a:prstGeom>
          <a:noFill/>
          <a:ln/>
        </p:spPr>
        <p:txBody>
          <a:bodyPr wrap="square" lIns="0" tIns="0" rIns="0" bIns="0" rtlCol="0" anchor="t"/>
          <a:lstStyle/>
          <a:p>
            <a:pPr algn="l" indent="0" marL="0">
              <a:spcAft>
                <a:spcPts val="400"/>
              </a:spcAft>
              <a:buNone/>
            </a:pPr>
            <a:r>
              <a:rPr lang="en-US" altLang="en-US" sz="2800" dirty="0">
                <a:solidFill>
                  <a:srgbClr val="6C4CF5"/>
                </a:solidFill>
                <a:latin typeface="Secular One" pitchFamily="34" charset="0"/>
                <a:ea typeface="Secular One" pitchFamily="34" charset="-122"/>
                <a:cs typeface="Secular One" pitchFamily="34" charset="-120"/>
              </a:rPr>
              <a:t>Gemini</a:t>
            </a:r>
            <a:endParaRPr lang="en-US" sz="2800" dirty="0"/>
          </a:p>
        </p:txBody>
      </p:sp>
      <p:sp>
        <p:nvSpPr>
          <p:cNvPr id="14" name="Text 12"/>
          <p:cNvSpPr/>
          <p:nvPr/>
        </p:nvSpPr>
        <p:spPr>
          <a:xfrm>
            <a:off x="3621024" y="2834640"/>
            <a:ext cx="2148840" cy="365760"/>
          </a:xfrm>
          <a:prstGeom prst="rect">
            <a:avLst/>
          </a:prstGeom>
          <a:noFill/>
          <a:ln/>
        </p:spPr>
        <p:txBody>
          <a:bodyPr wrap="square" lIns="0" tIns="0" rIns="0" bIns="0" rtlCol="0" anchor="t"/>
          <a:lstStyle/>
          <a:p>
            <a:pPr algn="l" indent="0" marL="0">
              <a:spcAft>
                <a:spcPts val="400"/>
              </a:spcAft>
              <a:buNone/>
            </a:pPr>
            <a:r>
              <a:rPr lang="en-US" altLang="en-US" sz="1400" dirty="0">
                <a:solidFill>
                  <a:srgbClr val="6B6880"/>
                </a:solidFill>
                <a:latin typeface="IBM Plex Sans Hebrew" pitchFamily="34" charset="0"/>
                <a:ea typeface="IBM Plex Sans Hebrew" pitchFamily="34" charset="-122"/>
                <a:cs typeface="IBM Plex Sans Hebrew" pitchFamily="34" charset="-120"/>
              </a:rPr>
              <a:t>by Google</a:t>
            </a:r>
            <a:endParaRPr lang="en-US" sz="1400" dirty="0"/>
          </a:p>
        </p:txBody>
      </p:sp>
      <p:sp>
        <p:nvSpPr>
          <p:cNvPr id="15" name="Shape 13"/>
          <p:cNvSpPr/>
          <p:nvPr/>
        </p:nvSpPr>
        <p:spPr>
          <a:xfrm>
            <a:off x="3621024" y="3337560"/>
            <a:ext cx="2148840" cy="384048"/>
          </a:xfrm>
          <a:prstGeom prst="roundRect">
            <a:avLst>
              <a:gd name="adj" fmla="val 50000"/>
            </a:avLst>
          </a:prstGeom>
          <a:solidFill>
            <a:srgbClr val="F1EDFF"/>
          </a:solidFill>
          <a:ln w="12700">
            <a:solidFill>
              <a:srgbClr val="F1EDFF"/>
            </a:solidFill>
            <a:prstDash val="solid"/>
          </a:ln>
        </p:spPr>
      </p:sp>
      <p:sp>
        <p:nvSpPr>
          <p:cNvPr id="16" name="Text 14"/>
          <p:cNvSpPr/>
          <p:nvPr/>
        </p:nvSpPr>
        <p:spPr>
          <a:xfrm>
            <a:off x="3621024" y="3337560"/>
            <a:ext cx="2148840" cy="384048"/>
          </a:xfrm>
          <a:prstGeom prst="rect">
            <a:avLst/>
          </a:prstGeom>
          <a:noFill/>
          <a:ln/>
        </p:spPr>
        <p:txBody>
          <a:bodyPr wrap="square" lIns="0" tIns="0" rIns="0" bIns="0" rtlCol="0" anchor="ctr"/>
          <a:lstStyle/>
          <a:p>
            <a:pPr algn="ctr" indent="0" marL="0">
              <a:buNone/>
            </a:pPr>
            <a:r>
              <a:rPr lang="en-US" altLang="en-US" sz="1300" b="1" dirty="0">
                <a:solidFill>
                  <a:srgbClr val="1F1A3D"/>
                </a:solidFill>
                <a:latin typeface="IBM Plex Sans Hebrew" pitchFamily="34" charset="0"/>
                <a:ea typeface="IBM Plex Sans Hebrew" pitchFamily="34" charset="-122"/>
                <a:cs typeface="IBM Plex Sans Hebrew" pitchFamily="34" charset="-120"/>
              </a:rPr>
              <a:t>gemini.google.com</a:t>
            </a:r>
            <a:endParaRPr lang="en-US" sz="1300" dirty="0"/>
          </a:p>
        </p:txBody>
      </p:sp>
      <p:sp>
        <p:nvSpPr>
          <p:cNvPr id="17" name="Text 15"/>
          <p:cNvSpPr/>
          <p:nvPr/>
        </p:nvSpPr>
        <p:spPr>
          <a:xfrm>
            <a:off x="3621024" y="3931920"/>
            <a:ext cx="2148840" cy="1463040"/>
          </a:xfrm>
          <a:prstGeom prst="rect">
            <a:avLst/>
          </a:prstGeom>
          <a:noFill/>
          <a:ln/>
        </p:spPr>
        <p:txBody>
          <a:bodyPr wrap="square" lIns="0" tIns="0" rIns="0" bIns="0" rtlCol="0" anchor="t"/>
          <a:lstStyle/>
          <a:p>
            <a:pPr algn="l" indent="0" marL="0">
              <a:spcAft>
                <a:spcPts val="400"/>
              </a:spcAft>
              <a:buNone/>
            </a:pPr>
            <a:r>
              <a:rPr lang="en-US" altLang="en-US" sz="1450" dirty="0">
                <a:solidFill>
                  <a:srgbClr val="1F1A3D"/>
                </a:solidFill>
                <a:latin typeface="IBM Plex Sans Hebrew" pitchFamily="34" charset="0"/>
                <a:ea typeface="IBM Plex Sans Hebrew" pitchFamily="34" charset="-122"/>
                <a:cs typeface="IBM Plex Sans Hebrew" pitchFamily="34" charset="-120"/>
              </a:rPr>
              <a:t>Sign in with your Google account (the same as Gmail)</a:t>
            </a:r>
            <a:endParaRPr lang="en-US" sz="1450" dirty="0"/>
          </a:p>
        </p:txBody>
      </p:sp>
      <p:sp>
        <p:nvSpPr>
          <p:cNvPr id="18" name="Shape 16"/>
          <p:cNvSpPr/>
          <p:nvPr/>
        </p:nvSpPr>
        <p:spPr>
          <a:xfrm>
            <a:off x="6163056" y="1965960"/>
            <a:ext cx="2606040" cy="3566160"/>
          </a:xfrm>
          <a:prstGeom prst="roundRect">
            <a:avLst>
              <a:gd name="adj" fmla="val 5263"/>
            </a:avLst>
          </a:prstGeom>
          <a:solidFill>
            <a:srgbClr val="FFFFFF"/>
          </a:solidFill>
          <a:ln w="15875">
            <a:solidFill>
              <a:srgbClr val="E7E2F7"/>
            </a:solidFill>
            <a:prstDash val="solid"/>
          </a:ln>
        </p:spPr>
      </p:sp>
      <p:sp>
        <p:nvSpPr>
          <p:cNvPr id="19" name="Shape 17"/>
          <p:cNvSpPr/>
          <p:nvPr/>
        </p:nvSpPr>
        <p:spPr>
          <a:xfrm>
            <a:off x="6163056" y="1965960"/>
            <a:ext cx="2606040" cy="128016"/>
          </a:xfrm>
          <a:prstGeom prst="rect">
            <a:avLst/>
          </a:prstGeom>
          <a:solidFill>
            <a:srgbClr val="FF7A59"/>
          </a:solidFill>
          <a:ln w="12700">
            <a:solidFill>
              <a:srgbClr val="FF7A59"/>
            </a:solidFill>
            <a:prstDash val="solid"/>
          </a:ln>
        </p:spPr>
      </p:sp>
      <p:sp>
        <p:nvSpPr>
          <p:cNvPr id="20" name="Text 18"/>
          <p:cNvSpPr/>
          <p:nvPr/>
        </p:nvSpPr>
        <p:spPr>
          <a:xfrm>
            <a:off x="6391656" y="2286000"/>
            <a:ext cx="2148840" cy="548640"/>
          </a:xfrm>
          <a:prstGeom prst="rect">
            <a:avLst/>
          </a:prstGeom>
          <a:noFill/>
          <a:ln/>
        </p:spPr>
        <p:txBody>
          <a:bodyPr wrap="square" lIns="0" tIns="0" rIns="0" bIns="0" rtlCol="0" anchor="t"/>
          <a:lstStyle/>
          <a:p>
            <a:pPr algn="l" indent="0" marL="0">
              <a:spcAft>
                <a:spcPts val="400"/>
              </a:spcAft>
              <a:buNone/>
            </a:pPr>
            <a:r>
              <a:rPr lang="en-US" altLang="en-US" sz="2800" dirty="0">
                <a:solidFill>
                  <a:srgbClr val="FF7A59"/>
                </a:solidFill>
                <a:latin typeface="Secular One" pitchFamily="34" charset="0"/>
                <a:ea typeface="Secular One" pitchFamily="34" charset="-122"/>
                <a:cs typeface="Secular One" pitchFamily="34" charset="-120"/>
              </a:rPr>
              <a:t>Claude</a:t>
            </a:r>
            <a:endParaRPr lang="en-US" sz="2800" dirty="0"/>
          </a:p>
        </p:txBody>
      </p:sp>
      <p:sp>
        <p:nvSpPr>
          <p:cNvPr id="21" name="Text 19"/>
          <p:cNvSpPr/>
          <p:nvPr/>
        </p:nvSpPr>
        <p:spPr>
          <a:xfrm>
            <a:off x="6391656" y="2834640"/>
            <a:ext cx="2148840" cy="365760"/>
          </a:xfrm>
          <a:prstGeom prst="rect">
            <a:avLst/>
          </a:prstGeom>
          <a:noFill/>
          <a:ln/>
        </p:spPr>
        <p:txBody>
          <a:bodyPr wrap="square" lIns="0" tIns="0" rIns="0" bIns="0" rtlCol="0" anchor="t"/>
          <a:lstStyle/>
          <a:p>
            <a:pPr algn="l" indent="0" marL="0">
              <a:spcAft>
                <a:spcPts val="400"/>
              </a:spcAft>
              <a:buNone/>
            </a:pPr>
            <a:r>
              <a:rPr lang="en-US" altLang="en-US" sz="1400" dirty="0">
                <a:solidFill>
                  <a:srgbClr val="6B6880"/>
                </a:solidFill>
                <a:latin typeface="IBM Plex Sans Hebrew" pitchFamily="34" charset="0"/>
                <a:ea typeface="IBM Plex Sans Hebrew" pitchFamily="34" charset="-122"/>
                <a:cs typeface="IBM Plex Sans Hebrew" pitchFamily="34" charset="-120"/>
              </a:rPr>
              <a:t>by Anthropic</a:t>
            </a:r>
            <a:endParaRPr lang="en-US" sz="1400" dirty="0"/>
          </a:p>
        </p:txBody>
      </p:sp>
      <p:sp>
        <p:nvSpPr>
          <p:cNvPr id="22" name="Shape 20"/>
          <p:cNvSpPr/>
          <p:nvPr/>
        </p:nvSpPr>
        <p:spPr>
          <a:xfrm>
            <a:off x="6391656" y="3337560"/>
            <a:ext cx="2148840" cy="384048"/>
          </a:xfrm>
          <a:prstGeom prst="roundRect">
            <a:avLst>
              <a:gd name="adj" fmla="val 50000"/>
            </a:avLst>
          </a:prstGeom>
          <a:solidFill>
            <a:srgbClr val="F1EDFF"/>
          </a:solidFill>
          <a:ln w="12700">
            <a:solidFill>
              <a:srgbClr val="F1EDFF"/>
            </a:solidFill>
            <a:prstDash val="solid"/>
          </a:ln>
        </p:spPr>
      </p:sp>
      <p:sp>
        <p:nvSpPr>
          <p:cNvPr id="23" name="Text 21"/>
          <p:cNvSpPr/>
          <p:nvPr/>
        </p:nvSpPr>
        <p:spPr>
          <a:xfrm>
            <a:off x="6391656" y="3337560"/>
            <a:ext cx="2148840" cy="384048"/>
          </a:xfrm>
          <a:prstGeom prst="rect">
            <a:avLst/>
          </a:prstGeom>
          <a:noFill/>
          <a:ln/>
        </p:spPr>
        <p:txBody>
          <a:bodyPr wrap="square" lIns="0" tIns="0" rIns="0" bIns="0" rtlCol="0" anchor="ctr"/>
          <a:lstStyle/>
          <a:p>
            <a:pPr algn="ctr" indent="0" marL="0">
              <a:buNone/>
            </a:pPr>
            <a:r>
              <a:rPr lang="en-US" altLang="en-US" sz="1300" b="1" dirty="0">
                <a:solidFill>
                  <a:srgbClr val="1F1A3D"/>
                </a:solidFill>
                <a:latin typeface="IBM Plex Sans Hebrew" pitchFamily="34" charset="0"/>
                <a:ea typeface="IBM Plex Sans Hebrew" pitchFamily="34" charset="-122"/>
                <a:cs typeface="IBM Plex Sans Hebrew" pitchFamily="34" charset="-120"/>
              </a:rPr>
              <a:t>claude.ai</a:t>
            </a:r>
            <a:endParaRPr lang="en-US" sz="1300" dirty="0"/>
          </a:p>
        </p:txBody>
      </p:sp>
      <p:sp>
        <p:nvSpPr>
          <p:cNvPr id="24" name="Text 22"/>
          <p:cNvSpPr/>
          <p:nvPr/>
        </p:nvSpPr>
        <p:spPr>
          <a:xfrm>
            <a:off x="6391656" y="3931920"/>
            <a:ext cx="2148840" cy="1463040"/>
          </a:xfrm>
          <a:prstGeom prst="rect">
            <a:avLst/>
          </a:prstGeom>
          <a:noFill/>
          <a:ln/>
        </p:spPr>
        <p:txBody>
          <a:bodyPr wrap="square" lIns="0" tIns="0" rIns="0" bIns="0" rtlCol="0" anchor="t"/>
          <a:lstStyle/>
          <a:p>
            <a:pPr algn="l" indent="0" marL="0">
              <a:spcAft>
                <a:spcPts val="400"/>
              </a:spcAft>
              <a:buNone/>
            </a:pPr>
            <a:r>
              <a:rPr lang="en-US" altLang="en-US" sz="1450" dirty="0">
                <a:solidFill>
                  <a:srgbClr val="1F1A3D"/>
                </a:solidFill>
                <a:latin typeface="IBM Plex Sans Hebrew" pitchFamily="34" charset="0"/>
                <a:ea typeface="IBM Plex Sans Hebrew" pitchFamily="34" charset="-122"/>
                <a:cs typeface="IBM Plex Sans Hebrew" pitchFamily="34" charset="-120"/>
              </a:rPr>
              <a:t>Sign up with Google or email; you may need to verify a phone number</a:t>
            </a:r>
            <a:endParaRPr lang="en-US" sz="1450" dirty="0"/>
          </a:p>
        </p:txBody>
      </p:sp>
      <p:sp>
        <p:nvSpPr>
          <p:cNvPr id="25" name="Shape 23"/>
          <p:cNvSpPr/>
          <p:nvPr/>
        </p:nvSpPr>
        <p:spPr>
          <a:xfrm>
            <a:off x="8933688" y="1965960"/>
            <a:ext cx="2606040" cy="3566160"/>
          </a:xfrm>
          <a:prstGeom prst="roundRect">
            <a:avLst>
              <a:gd name="adj" fmla="val 5263"/>
            </a:avLst>
          </a:prstGeom>
          <a:solidFill>
            <a:srgbClr val="FFFFFF"/>
          </a:solidFill>
          <a:ln w="15875">
            <a:solidFill>
              <a:srgbClr val="E7E2F7"/>
            </a:solidFill>
            <a:prstDash val="solid"/>
          </a:ln>
        </p:spPr>
      </p:sp>
      <p:sp>
        <p:nvSpPr>
          <p:cNvPr id="26" name="Shape 24"/>
          <p:cNvSpPr/>
          <p:nvPr/>
        </p:nvSpPr>
        <p:spPr>
          <a:xfrm>
            <a:off x="8933688" y="1965960"/>
            <a:ext cx="2606040" cy="128016"/>
          </a:xfrm>
          <a:prstGeom prst="rect">
            <a:avLst/>
          </a:prstGeom>
          <a:solidFill>
            <a:srgbClr val="1F1A3D"/>
          </a:solidFill>
          <a:ln w="12700">
            <a:solidFill>
              <a:srgbClr val="1F1A3D"/>
            </a:solidFill>
            <a:prstDash val="solid"/>
          </a:ln>
        </p:spPr>
      </p:sp>
      <p:sp>
        <p:nvSpPr>
          <p:cNvPr id="27" name="Text 25"/>
          <p:cNvSpPr/>
          <p:nvPr/>
        </p:nvSpPr>
        <p:spPr>
          <a:xfrm>
            <a:off x="9162288" y="2286000"/>
            <a:ext cx="2148840" cy="548640"/>
          </a:xfrm>
          <a:prstGeom prst="rect">
            <a:avLst/>
          </a:prstGeom>
          <a:noFill/>
          <a:ln/>
        </p:spPr>
        <p:txBody>
          <a:bodyPr wrap="square" lIns="0" tIns="0" rIns="0" bIns="0" rtlCol="0" anchor="t"/>
          <a:lstStyle/>
          <a:p>
            <a:pPr algn="l" indent="0" marL="0">
              <a:spcAft>
                <a:spcPts val="400"/>
              </a:spcAft>
              <a:buNone/>
            </a:pPr>
            <a:r>
              <a:rPr lang="en-US" altLang="en-US" sz="2800" dirty="0">
                <a:solidFill>
                  <a:srgbClr val="1F1A3D"/>
                </a:solidFill>
                <a:latin typeface="Secular One" pitchFamily="34" charset="0"/>
                <a:ea typeface="Secular One" pitchFamily="34" charset="-122"/>
                <a:cs typeface="Secular One" pitchFamily="34" charset="-120"/>
              </a:rPr>
              <a:t>Grok</a:t>
            </a:r>
            <a:endParaRPr lang="en-US" sz="2800" dirty="0"/>
          </a:p>
        </p:txBody>
      </p:sp>
      <p:sp>
        <p:nvSpPr>
          <p:cNvPr id="28" name="Text 26"/>
          <p:cNvSpPr/>
          <p:nvPr/>
        </p:nvSpPr>
        <p:spPr>
          <a:xfrm>
            <a:off x="9162288" y="2834640"/>
            <a:ext cx="2148840" cy="365760"/>
          </a:xfrm>
          <a:prstGeom prst="rect">
            <a:avLst/>
          </a:prstGeom>
          <a:noFill/>
          <a:ln/>
        </p:spPr>
        <p:txBody>
          <a:bodyPr wrap="square" lIns="0" tIns="0" rIns="0" bIns="0" rtlCol="0" anchor="t"/>
          <a:lstStyle/>
          <a:p>
            <a:pPr algn="l" indent="0" marL="0">
              <a:spcAft>
                <a:spcPts val="400"/>
              </a:spcAft>
              <a:buNone/>
            </a:pPr>
            <a:r>
              <a:rPr lang="en-US" altLang="en-US" sz="1400" dirty="0">
                <a:solidFill>
                  <a:srgbClr val="6B6880"/>
                </a:solidFill>
                <a:latin typeface="IBM Plex Sans Hebrew" pitchFamily="34" charset="0"/>
                <a:ea typeface="IBM Plex Sans Hebrew" pitchFamily="34" charset="-122"/>
                <a:cs typeface="IBM Plex Sans Hebrew" pitchFamily="34" charset="-120"/>
              </a:rPr>
              <a:t>by xAI</a:t>
            </a:r>
            <a:endParaRPr lang="en-US" sz="1400" dirty="0"/>
          </a:p>
        </p:txBody>
      </p:sp>
      <p:sp>
        <p:nvSpPr>
          <p:cNvPr id="29" name="Shape 27"/>
          <p:cNvSpPr/>
          <p:nvPr/>
        </p:nvSpPr>
        <p:spPr>
          <a:xfrm>
            <a:off x="9162288" y="3337560"/>
            <a:ext cx="2148840" cy="384048"/>
          </a:xfrm>
          <a:prstGeom prst="roundRect">
            <a:avLst>
              <a:gd name="adj" fmla="val 50000"/>
            </a:avLst>
          </a:prstGeom>
          <a:solidFill>
            <a:srgbClr val="F1EDFF"/>
          </a:solidFill>
          <a:ln w="12700">
            <a:solidFill>
              <a:srgbClr val="F1EDFF"/>
            </a:solidFill>
            <a:prstDash val="solid"/>
          </a:ln>
        </p:spPr>
      </p:sp>
      <p:sp>
        <p:nvSpPr>
          <p:cNvPr id="30" name="Text 28"/>
          <p:cNvSpPr/>
          <p:nvPr/>
        </p:nvSpPr>
        <p:spPr>
          <a:xfrm>
            <a:off x="9162288" y="3337560"/>
            <a:ext cx="2148840" cy="384048"/>
          </a:xfrm>
          <a:prstGeom prst="rect">
            <a:avLst/>
          </a:prstGeom>
          <a:noFill/>
          <a:ln/>
        </p:spPr>
        <p:txBody>
          <a:bodyPr wrap="square" lIns="0" tIns="0" rIns="0" bIns="0" rtlCol="0" anchor="ctr"/>
          <a:lstStyle/>
          <a:p>
            <a:pPr algn="ctr" indent="0" marL="0">
              <a:buNone/>
            </a:pPr>
            <a:r>
              <a:rPr lang="en-US" altLang="en-US" sz="1300" b="1" dirty="0">
                <a:solidFill>
                  <a:srgbClr val="1F1A3D"/>
                </a:solidFill>
                <a:latin typeface="IBM Plex Sans Hebrew" pitchFamily="34" charset="0"/>
                <a:ea typeface="IBM Plex Sans Hebrew" pitchFamily="34" charset="-122"/>
                <a:cs typeface="IBM Plex Sans Hebrew" pitchFamily="34" charset="-120"/>
              </a:rPr>
              <a:t>grok.com</a:t>
            </a:r>
            <a:endParaRPr lang="en-US" sz="1300" dirty="0"/>
          </a:p>
        </p:txBody>
      </p:sp>
      <p:sp>
        <p:nvSpPr>
          <p:cNvPr id="31" name="Text 29"/>
          <p:cNvSpPr/>
          <p:nvPr/>
        </p:nvSpPr>
        <p:spPr>
          <a:xfrm>
            <a:off x="9162288" y="3931920"/>
            <a:ext cx="2148840" cy="1463040"/>
          </a:xfrm>
          <a:prstGeom prst="rect">
            <a:avLst/>
          </a:prstGeom>
          <a:noFill/>
          <a:ln/>
        </p:spPr>
        <p:txBody>
          <a:bodyPr wrap="square" lIns="0" tIns="0" rIns="0" bIns="0" rtlCol="0" anchor="t"/>
          <a:lstStyle/>
          <a:p>
            <a:pPr algn="l" indent="0" marL="0">
              <a:spcAft>
                <a:spcPts val="400"/>
              </a:spcAft>
              <a:buNone/>
            </a:pPr>
            <a:r>
              <a:rPr lang="en-US" altLang="en-US" sz="1450" dirty="0">
                <a:solidFill>
                  <a:srgbClr val="1F1A3D"/>
                </a:solidFill>
                <a:latin typeface="IBM Plex Sans Hebrew" pitchFamily="34" charset="0"/>
                <a:ea typeface="IBM Plex Sans Hebrew" pitchFamily="34" charset="-122"/>
                <a:cs typeface="IBM Plex Sans Hebrew" pitchFamily="34" charset="-120"/>
              </a:rPr>
              <a:t>Sign up with Google, Apple, email or an X account</a:t>
            </a:r>
            <a:endParaRPr lang="en-US" sz="1450" dirty="0"/>
          </a:p>
        </p:txBody>
      </p:sp>
      <p:sp>
        <p:nvSpPr>
          <p:cNvPr id="32" name="Text 30"/>
          <p:cNvSpPr/>
          <p:nvPr/>
        </p:nvSpPr>
        <p:spPr>
          <a:xfrm>
            <a:off x="548640" y="6355080"/>
            <a:ext cx="11094415" cy="320040"/>
          </a:xfrm>
          <a:prstGeom prst="rect">
            <a:avLst/>
          </a:prstGeom>
          <a:noFill/>
          <a:ln/>
        </p:spPr>
        <p:txBody>
          <a:bodyPr wrap="square" lIns="0" tIns="0" rIns="0" bIns="0" rtlCol="0" anchor="t"/>
          <a:lstStyle/>
          <a:p>
            <a:pPr algn="l" indent="0" marL="0">
              <a:spcAft>
                <a:spcPts val="400"/>
              </a:spcAft>
              <a:buNone/>
            </a:pPr>
            <a:r>
              <a:rPr lang="en-US" altLang="en-US" sz="1000" dirty="0">
                <a:solidFill>
                  <a:srgbClr val="6B6880"/>
                </a:solidFill>
                <a:latin typeface="IBM Plex Sans Hebrew" pitchFamily="34" charset="0"/>
                <a:ea typeface="IBM Plex Sans Hebrew" pitchFamily="34" charset="-122"/>
                <a:cs typeface="IBM Plex Sans Hebrew" pitchFamily="34" charset="-120"/>
              </a:rPr>
              <a:t>Screens change often. Can't find a button? Look for Sign up / Log in / Continue, or ask the AI itself. Apps: only from the official store and the original developer.</a:t>
            </a:r>
            <a:endParaRPr lang="en-US" sz="1000" dirty="0"/>
          </a:p>
        </p:txBody>
      </p:sp>
      <p:sp>
        <p:nvSpPr>
          <p:cNvPr id="33" name="olam-copyright-footer"/>
          <p:cNvSpPr txBox="1"/>
          <p:nvPr/>
        </p:nvSpPr>
        <p:spPr>
          <a:xfrm>
            <a:off x="0" y="6549390"/>
            <a:ext cx="12192000" cy="308610"/>
          </a:xfrm>
          <a:prstGeom prst="rect">
            <a:avLst/>
          </a:prstGeom>
          <a:noFill/>
        </p:spPr>
        <p:txBody>
          <a:bodyPr wrap="square">
            <a:spAutoFit/>
          </a:bodyPr>
          <a:lstStyle/>
          <a:p>
            <a:pPr algn="ctr"/>
            <a:r>
              <a:rPr sz="800">
                <a:solidFill>
                  <a:srgbClr val="8A8A99"/>
                </a:solidFill>
                <a:latin typeface="Rubik"/>
              </a:rPr>
              <a:t>© Amram Abramovich · Olam HaChesed · All rights reserved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8F1"/>
        </a:solidFill>
      </p:bgPr>
    </p:bg>
    <p:spTree>
      <p:nvGrpSpPr>
        <p:cNvPr id="1" name=""/>
        <p:cNvGrpSpPr/>
        <p:nvPr/>
      </p:nvGrpSpPr>
      <p:grpSpPr>
        <a:xfrm>
          <a:off x="0" y="0"/>
          <a:ext cx="0" cy="0"/>
          <a:chOff x="0" y="0"/>
          <a:chExt cx="0" cy="0"/>
        </a:xfrm>
      </p:grpSpPr>
      <p:sp>
        <p:nvSpPr>
          <p:cNvPr id="2" name="Text 0"/>
          <p:cNvSpPr/>
          <p:nvPr/>
        </p:nvSpPr>
        <p:spPr>
          <a:xfrm>
            <a:off x="551383" y="411480"/>
            <a:ext cx="6793992" cy="822960"/>
          </a:xfrm>
          <a:prstGeom prst="rect">
            <a:avLst/>
          </a:prstGeom>
          <a:noFill/>
          <a:ln/>
        </p:spPr>
        <p:txBody>
          <a:bodyPr wrap="square" lIns="0" tIns="0" rIns="0" bIns="0" rtlCol="0" anchor="ctr"/>
          <a:lstStyle/>
          <a:p>
            <a:pPr algn="l" indent="0" marL="0">
              <a:spcAft>
                <a:spcPts val="400"/>
              </a:spcAft>
              <a:buNone/>
            </a:pPr>
            <a:r>
              <a:rPr lang="en-US" altLang="en-US" sz="3000" dirty="0">
                <a:solidFill>
                  <a:srgbClr val="6C4CF5"/>
                </a:solidFill>
                <a:latin typeface="Secular One" pitchFamily="34" charset="0"/>
                <a:ea typeface="Secular One" pitchFamily="34" charset="-122"/>
                <a:cs typeface="Secular One" pitchFamily="34" charset="-120"/>
              </a:rPr>
              <a:t>A good request = a good answer</a:t>
            </a:r>
            <a:endParaRPr lang="en-US" sz="3000" dirty="0"/>
          </a:p>
        </p:txBody>
      </p:sp>
      <p:sp>
        <p:nvSpPr>
          <p:cNvPr id="3" name="Text 1"/>
          <p:cNvSpPr/>
          <p:nvPr/>
        </p:nvSpPr>
        <p:spPr>
          <a:xfrm>
            <a:off x="551383" y="1280160"/>
            <a:ext cx="6793992" cy="457200"/>
          </a:xfrm>
          <a:prstGeom prst="rect">
            <a:avLst/>
          </a:prstGeom>
          <a:noFill/>
          <a:ln/>
        </p:spPr>
        <p:txBody>
          <a:bodyPr wrap="square" lIns="0" tIns="0" rIns="0" bIns="0" rtlCol="0" anchor="t"/>
          <a:lstStyle/>
          <a:p>
            <a:pPr algn="l" indent="0" marL="0">
              <a:spcAft>
                <a:spcPts val="400"/>
              </a:spcAft>
              <a:buNone/>
            </a:pPr>
            <a:r>
              <a:rPr lang="en-US" altLang="en-US" sz="1600" dirty="0">
                <a:solidFill>
                  <a:srgbClr val="6B6880"/>
                </a:solidFill>
                <a:latin typeface="IBM Plex Sans Hebrew" pitchFamily="34" charset="0"/>
                <a:ea typeface="IBM Plex Sans Hebrew" pitchFamily="34" charset="-122"/>
                <a:cs typeface="IBM Plex Sans Hebrew" pitchFamily="34" charset="-120"/>
              </a:rPr>
              <a:t>The 4-part formula: Role · Task · Context · Format</a:t>
            </a:r>
            <a:endParaRPr lang="en-US" sz="1600" dirty="0"/>
          </a:p>
        </p:txBody>
      </p:sp>
      <p:pic>
        <p:nvPicPr>
          <p:cNvPr id="4" name="Image 0" descr="/workspace/courses/beginner-en/illustrations/prompt.png">    </p:cNvPr>
          <p:cNvPicPr>
            <a:picLocks noChangeAspect="1"/>
          </p:cNvPicPr>
          <p:nvPr/>
        </p:nvPicPr>
        <p:blipFill>
          <a:blip r:embed="rId1"/>
          <a:stretch>
            <a:fillRect/>
          </a:stretch>
        </p:blipFill>
        <p:spPr>
          <a:xfrm>
            <a:off x="6979615" y="1371600"/>
            <a:ext cx="4937760" cy="3703320"/>
          </a:xfrm>
          <a:prstGeom prst="rect">
            <a:avLst/>
          </a:prstGeom>
        </p:spPr>
      </p:pic>
      <p:sp>
        <p:nvSpPr>
          <p:cNvPr id="5" name="Shape 2"/>
          <p:cNvSpPr/>
          <p:nvPr/>
        </p:nvSpPr>
        <p:spPr>
          <a:xfrm>
            <a:off x="551383" y="1965960"/>
            <a:ext cx="6062472" cy="1051560"/>
          </a:xfrm>
          <a:prstGeom prst="roundRect">
            <a:avLst>
              <a:gd name="adj" fmla="val 13043"/>
            </a:avLst>
          </a:prstGeom>
          <a:solidFill>
            <a:srgbClr val="FFE8E8"/>
          </a:solidFill>
          <a:ln w="12700">
            <a:solidFill>
              <a:srgbClr val="FFE8E8"/>
            </a:solidFill>
            <a:prstDash val="solid"/>
          </a:ln>
        </p:spPr>
      </p:sp>
      <p:sp>
        <p:nvSpPr>
          <p:cNvPr id="6" name="Text 3"/>
          <p:cNvSpPr/>
          <p:nvPr/>
        </p:nvSpPr>
        <p:spPr>
          <a:xfrm>
            <a:off x="825703" y="1965960"/>
            <a:ext cx="5513832" cy="1051560"/>
          </a:xfrm>
          <a:prstGeom prst="rect">
            <a:avLst/>
          </a:prstGeom>
          <a:noFill/>
          <a:ln/>
        </p:spPr>
        <p:txBody>
          <a:bodyPr wrap="square" lIns="0" tIns="0" rIns="0" bIns="0" rtlCol="0" anchor="ctr"/>
          <a:lstStyle/>
          <a:p>
            <a:pPr algn="l" indent="0" marL="0">
              <a:spcAft>
                <a:spcPts val="400"/>
              </a:spcAft>
              <a:buNone/>
            </a:pPr>
            <a:r>
              <a:rPr lang="en-US" altLang="en-US" sz="1800" b="1" dirty="0">
                <a:solidFill>
                  <a:srgbClr val="B42318"/>
                </a:solidFill>
                <a:latin typeface="IBM Plex Sans Hebrew" pitchFamily="34" charset="0"/>
                <a:ea typeface="IBM Plex Sans Hebrew" pitchFamily="34" charset="-122"/>
                <a:cs typeface="IBM Plex Sans Hebrew" pitchFamily="34" charset="-120"/>
              </a:rPr>
              <a:t>Weak:  "Write a greeting"</a:t>
            </a:r>
            <a:endParaRPr lang="en-US" sz="1800" dirty="0"/>
          </a:p>
        </p:txBody>
      </p:sp>
      <p:sp>
        <p:nvSpPr>
          <p:cNvPr id="7" name="Shape 4"/>
          <p:cNvSpPr/>
          <p:nvPr/>
        </p:nvSpPr>
        <p:spPr>
          <a:xfrm>
            <a:off x="551383" y="3154680"/>
            <a:ext cx="6062472" cy="1783080"/>
          </a:xfrm>
          <a:prstGeom prst="roundRect">
            <a:avLst>
              <a:gd name="adj" fmla="val 7692"/>
            </a:avLst>
          </a:prstGeom>
          <a:solidFill>
            <a:srgbClr val="E3F7F4"/>
          </a:solidFill>
          <a:ln w="12700">
            <a:solidFill>
              <a:srgbClr val="E3F7F4"/>
            </a:solidFill>
            <a:prstDash val="solid"/>
          </a:ln>
        </p:spPr>
      </p:sp>
      <p:sp>
        <p:nvSpPr>
          <p:cNvPr id="8" name="Text 5"/>
          <p:cNvSpPr/>
          <p:nvPr/>
        </p:nvSpPr>
        <p:spPr>
          <a:xfrm>
            <a:off x="825703" y="3291840"/>
            <a:ext cx="5513832" cy="1554480"/>
          </a:xfrm>
          <a:prstGeom prst="rect">
            <a:avLst/>
          </a:prstGeom>
          <a:noFill/>
          <a:ln/>
        </p:spPr>
        <p:txBody>
          <a:bodyPr wrap="square" lIns="0" tIns="0" rIns="0" bIns="0" rtlCol="0" anchor="t"/>
          <a:lstStyle/>
          <a:p>
            <a:pPr algn="l" indent="0" marL="0">
              <a:spcAft>
                <a:spcPts val="400"/>
              </a:spcAft>
              <a:buNone/>
            </a:pPr>
            <a:r>
              <a:rPr lang="en-US" altLang="en-US" sz="1700" b="1" dirty="0">
                <a:solidFill>
                  <a:srgbClr val="0F7A70"/>
                </a:solidFill>
                <a:latin typeface="IBM Plex Sans Hebrew" pitchFamily="34" charset="0"/>
                <a:ea typeface="IBM Plex Sans Hebrew" pitchFamily="34" charset="-122"/>
                <a:cs typeface="IBM Plex Sans Hebrew" pitchFamily="34" charset="-120"/>
              </a:rPr>
              <a:t>Strong:  </a:t>
            </a:r>
            <a:r>
              <a:rPr lang="en-US" altLang="en-US" sz="1700" dirty="0">
                <a:solidFill>
                  <a:srgbClr val="1F1A3D"/>
                </a:solidFill>
                <a:latin typeface="IBM Plex Sans Hebrew" pitchFamily="34" charset="0"/>
                <a:ea typeface="IBM Plex Sans Hebrew" pitchFamily="34" charset="-122"/>
                <a:cs typeface="IBM Plex Sans Hebrew" pitchFamily="34" charset="-120"/>
              </a:rPr>
              <a:t>"You're a professional card writer. Write a short, warm 4-line birthday message for my sister Emma, who loves hiking and baking. Light-hearted, with a little humor."</a:t>
            </a:r>
            <a:endParaRPr lang="en-US" sz="1700" dirty="0"/>
          </a:p>
        </p:txBody>
      </p:sp>
      <p:sp>
        <p:nvSpPr>
          <p:cNvPr id="9" name="Text 6"/>
          <p:cNvSpPr/>
          <p:nvPr/>
        </p:nvSpPr>
        <p:spPr>
          <a:xfrm>
            <a:off x="551383" y="5120640"/>
            <a:ext cx="6062472" cy="548640"/>
          </a:xfrm>
          <a:prstGeom prst="rect">
            <a:avLst/>
          </a:prstGeom>
          <a:noFill/>
          <a:ln/>
        </p:spPr>
        <p:txBody>
          <a:bodyPr wrap="square" lIns="0" tIns="0" rIns="0" bIns="0" rtlCol="0" anchor="t"/>
          <a:lstStyle/>
          <a:p>
            <a:pPr algn="l" indent="0" marL="0">
              <a:spcAft>
                <a:spcPts val="400"/>
              </a:spcAft>
              <a:buNone/>
            </a:pPr>
            <a:r>
              <a:rPr lang="en-US" altLang="en-US" sz="1500" b="1" dirty="0">
                <a:solidFill>
                  <a:srgbClr val="6C4CF5"/>
                </a:solidFill>
                <a:latin typeface="IBM Plex Sans Hebrew" pitchFamily="34" charset="0"/>
                <a:ea typeface="IBM Plex Sans Hebrew" pitchFamily="34" charset="-122"/>
                <a:cs typeface="IBM Plex Sans Hebrew" pitchFamily="34" charset="-120"/>
              </a:rPr>
              <a:t>Golden tip: "Before you answer, ask me 3 questions that will help you."</a:t>
            </a:r>
            <a:endParaRPr lang="en-US" sz="1500" dirty="0"/>
          </a:p>
        </p:txBody>
      </p:sp>
      <p:sp>
        <p:nvSpPr>
          <p:cNvPr id="10" name="olam-copyright-footer"/>
          <p:cNvSpPr txBox="1"/>
          <p:nvPr/>
        </p:nvSpPr>
        <p:spPr>
          <a:xfrm>
            <a:off x="0" y="6549390"/>
            <a:ext cx="12192000" cy="308610"/>
          </a:xfrm>
          <a:prstGeom prst="rect">
            <a:avLst/>
          </a:prstGeom>
          <a:noFill/>
        </p:spPr>
        <p:txBody>
          <a:bodyPr wrap="square">
            <a:spAutoFit/>
          </a:bodyPr>
          <a:lstStyle/>
          <a:p>
            <a:pPr algn="ctr"/>
            <a:r>
              <a:rPr sz="800">
                <a:solidFill>
                  <a:srgbClr val="8A8A99"/>
                </a:solidFill>
                <a:latin typeface="Rubik"/>
              </a:rPr>
              <a:t>© Amram Abramovich · Olam HaChesed · All rights reserved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8F1"/>
        </a:solidFill>
      </p:bgPr>
    </p:bg>
    <p:spTree>
      <p:nvGrpSpPr>
        <p:cNvPr id="1" name=""/>
        <p:cNvGrpSpPr/>
        <p:nvPr/>
      </p:nvGrpSpPr>
      <p:grpSpPr>
        <a:xfrm>
          <a:off x="0" y="0"/>
          <a:ext cx="0" cy="0"/>
          <a:chOff x="0" y="0"/>
          <a:chExt cx="0" cy="0"/>
        </a:xfrm>
      </p:grpSpPr>
      <p:sp>
        <p:nvSpPr>
          <p:cNvPr id="2" name="Text 0"/>
          <p:cNvSpPr/>
          <p:nvPr/>
        </p:nvSpPr>
        <p:spPr>
          <a:xfrm>
            <a:off x="551383" y="411480"/>
            <a:ext cx="6793992" cy="822960"/>
          </a:xfrm>
          <a:prstGeom prst="rect">
            <a:avLst/>
          </a:prstGeom>
          <a:noFill/>
          <a:ln/>
        </p:spPr>
        <p:txBody>
          <a:bodyPr wrap="square" lIns="0" tIns="0" rIns="0" bIns="0" rtlCol="0" anchor="ctr"/>
          <a:lstStyle/>
          <a:p>
            <a:pPr algn="l" indent="0" marL="0">
              <a:spcAft>
                <a:spcPts val="400"/>
              </a:spcAft>
              <a:buNone/>
            </a:pPr>
            <a:r>
              <a:rPr lang="en-US" altLang="en-US" sz="3000" dirty="0">
                <a:solidFill>
                  <a:srgbClr val="6C4CF5"/>
                </a:solidFill>
                <a:latin typeface="Secular One" pitchFamily="34" charset="0"/>
                <a:ea typeface="Secular One" pitchFamily="34" charset="-122"/>
                <a:cs typeface="Secular One" pitchFamily="34" charset="-120"/>
              </a:rPr>
              <a:t>Computers learn from examples</a:t>
            </a:r>
            <a:endParaRPr lang="en-US" sz="3000" dirty="0"/>
          </a:p>
        </p:txBody>
      </p:sp>
      <p:sp>
        <p:nvSpPr>
          <p:cNvPr id="3" name="Text 1"/>
          <p:cNvSpPr/>
          <p:nvPr/>
        </p:nvSpPr>
        <p:spPr>
          <a:xfrm>
            <a:off x="551383" y="1280160"/>
            <a:ext cx="6793992" cy="457200"/>
          </a:xfrm>
          <a:prstGeom prst="rect">
            <a:avLst/>
          </a:prstGeom>
          <a:noFill/>
          <a:ln/>
        </p:spPr>
        <p:txBody>
          <a:bodyPr wrap="square" lIns="0" tIns="0" rIns="0" bIns="0" rtlCol="0" anchor="t"/>
          <a:lstStyle/>
          <a:p>
            <a:pPr algn="l" indent="0" marL="0">
              <a:spcAft>
                <a:spcPts val="400"/>
              </a:spcAft>
              <a:buNone/>
            </a:pPr>
            <a:r>
              <a:rPr lang="en-US" altLang="en-US" sz="1600" dirty="0">
                <a:solidFill>
                  <a:srgbClr val="6B6880"/>
                </a:solidFill>
                <a:latin typeface="IBM Plex Sans Hebrew" pitchFamily="34" charset="0"/>
                <a:ea typeface="IBM Plex Sans Hebrew" pitchFamily="34" charset="-122"/>
                <a:cs typeface="IBM Plex Sans Hebrew" pitchFamily="34" charset="-120"/>
              </a:rPr>
              <a:t>Like a child who learns what a "dog" is after seeing many dogs</a:t>
            </a:r>
            <a:endParaRPr lang="en-US" sz="1600" dirty="0"/>
          </a:p>
        </p:txBody>
      </p:sp>
      <p:pic>
        <p:nvPicPr>
          <p:cNvPr id="4" name="Image 0" descr="/workspace/courses/beginner-en/illustrations/learning.png">    </p:cNvPr>
          <p:cNvPicPr>
            <a:picLocks noChangeAspect="1"/>
          </p:cNvPicPr>
          <p:nvPr/>
        </p:nvPicPr>
        <p:blipFill>
          <a:blip r:embed="rId1"/>
          <a:stretch>
            <a:fillRect/>
          </a:stretch>
        </p:blipFill>
        <p:spPr>
          <a:xfrm>
            <a:off x="6979615" y="1371600"/>
            <a:ext cx="4937760" cy="3703320"/>
          </a:xfrm>
          <a:prstGeom prst="rect">
            <a:avLst/>
          </a:prstGeom>
        </p:spPr>
      </p:pic>
      <p:sp>
        <p:nvSpPr>
          <p:cNvPr id="5" name="Shape 2"/>
          <p:cNvSpPr/>
          <p:nvPr/>
        </p:nvSpPr>
        <p:spPr>
          <a:xfrm>
            <a:off x="560527" y="2011680"/>
            <a:ext cx="658368" cy="658368"/>
          </a:xfrm>
          <a:prstGeom prst="ellipse">
            <a:avLst/>
          </a:prstGeom>
          <a:solidFill>
            <a:srgbClr val="6C4CF5"/>
          </a:solidFill>
          <a:ln w="12700">
            <a:solidFill>
              <a:srgbClr val="6C4CF5"/>
            </a:solidFill>
            <a:prstDash val="solid"/>
          </a:ln>
        </p:spPr>
      </p:sp>
      <p:sp>
        <p:nvSpPr>
          <p:cNvPr id="6" name="Text 3"/>
          <p:cNvSpPr/>
          <p:nvPr/>
        </p:nvSpPr>
        <p:spPr>
          <a:xfrm>
            <a:off x="560527" y="2011680"/>
            <a:ext cx="658368" cy="658368"/>
          </a:xfrm>
          <a:prstGeom prst="rect">
            <a:avLst/>
          </a:prstGeom>
          <a:noFill/>
          <a:ln/>
        </p:spPr>
        <p:txBody>
          <a:bodyPr wrap="square" lIns="0" tIns="0" rIns="0" bIns="0" rtlCol="0" anchor="ctr"/>
          <a:lstStyle/>
          <a:p>
            <a:pPr algn="ctr" indent="0" marL="0">
              <a:buNone/>
            </a:pPr>
            <a:r>
              <a:rPr lang="en-US" sz="2016" dirty="0">
                <a:solidFill>
                  <a:srgbClr val="FFFFFF"/>
                </a:solidFill>
                <a:latin typeface="Secular One" pitchFamily="34" charset="0"/>
                <a:ea typeface="Secular One" pitchFamily="34" charset="-122"/>
                <a:cs typeface="Secular One" pitchFamily="34" charset="-120"/>
              </a:rPr>
              <a:t>1</a:t>
            </a:r>
            <a:endParaRPr lang="en-US" sz="2016" dirty="0"/>
          </a:p>
        </p:txBody>
      </p:sp>
      <p:sp>
        <p:nvSpPr>
          <p:cNvPr id="7" name="Text 4"/>
          <p:cNvSpPr/>
          <p:nvPr/>
        </p:nvSpPr>
        <p:spPr>
          <a:xfrm>
            <a:off x="1401775" y="2011680"/>
            <a:ext cx="5212080" cy="411480"/>
          </a:xfrm>
          <a:prstGeom prst="rect">
            <a:avLst/>
          </a:prstGeom>
          <a:noFill/>
          <a:ln/>
        </p:spPr>
        <p:txBody>
          <a:bodyPr wrap="square" lIns="0" tIns="0" rIns="0" bIns="0" rtlCol="0" anchor="t"/>
          <a:lstStyle/>
          <a:p>
            <a:pPr algn="l" indent="0" marL="0">
              <a:spcAft>
                <a:spcPts val="400"/>
              </a:spcAft>
              <a:buNone/>
            </a:pPr>
            <a:r>
              <a:rPr lang="en-US" altLang="en-US" sz="2100" dirty="0">
                <a:solidFill>
                  <a:srgbClr val="1F1A3D"/>
                </a:solidFill>
                <a:latin typeface="Secular One" pitchFamily="34" charset="0"/>
                <a:ea typeface="Secular One" pitchFamily="34" charset="-122"/>
                <a:cs typeface="Secular One" pitchFamily="34" charset="-120"/>
              </a:rPr>
              <a:t>Examples</a:t>
            </a:r>
            <a:endParaRPr lang="en-US" sz="2100" dirty="0"/>
          </a:p>
        </p:txBody>
      </p:sp>
      <p:sp>
        <p:nvSpPr>
          <p:cNvPr id="8" name="Text 5"/>
          <p:cNvSpPr/>
          <p:nvPr/>
        </p:nvSpPr>
        <p:spPr>
          <a:xfrm>
            <a:off x="1401775" y="2423160"/>
            <a:ext cx="5212080" cy="411480"/>
          </a:xfrm>
          <a:prstGeom prst="rect">
            <a:avLst/>
          </a:prstGeom>
          <a:noFill/>
          <a:ln/>
        </p:spPr>
        <p:txBody>
          <a:bodyPr wrap="square" lIns="0" tIns="0" rIns="0" bIns="0" rtlCol="0" anchor="t"/>
          <a:lstStyle/>
          <a:p>
            <a:pPr algn="l" indent="0" marL="0">
              <a:spcAft>
                <a:spcPts val="400"/>
              </a:spcAft>
              <a:buNone/>
            </a:pPr>
            <a:r>
              <a:rPr lang="en-US" altLang="en-US" sz="1500" dirty="0">
                <a:solidFill>
                  <a:srgbClr val="6B6880"/>
                </a:solidFill>
                <a:latin typeface="IBM Plex Sans Hebrew" pitchFamily="34" charset="0"/>
                <a:ea typeface="IBM Plex Sans Hebrew" pitchFamily="34" charset="-122"/>
                <a:cs typeface="IBM Plex Sans Hebrew" pitchFamily="34" charset="-120"/>
              </a:rPr>
              <a:t>Huge amounts of text, pictures and sound</a:t>
            </a:r>
            <a:endParaRPr lang="en-US" sz="1500" dirty="0"/>
          </a:p>
        </p:txBody>
      </p:sp>
      <p:sp>
        <p:nvSpPr>
          <p:cNvPr id="9" name="Shape 6"/>
          <p:cNvSpPr/>
          <p:nvPr/>
        </p:nvSpPr>
        <p:spPr>
          <a:xfrm>
            <a:off x="560527" y="2971800"/>
            <a:ext cx="658368" cy="658368"/>
          </a:xfrm>
          <a:prstGeom prst="ellipse">
            <a:avLst/>
          </a:prstGeom>
          <a:solidFill>
            <a:srgbClr val="FF7A59"/>
          </a:solidFill>
          <a:ln w="12700">
            <a:solidFill>
              <a:srgbClr val="FF7A59"/>
            </a:solidFill>
            <a:prstDash val="solid"/>
          </a:ln>
        </p:spPr>
      </p:sp>
      <p:sp>
        <p:nvSpPr>
          <p:cNvPr id="10" name="Text 7"/>
          <p:cNvSpPr/>
          <p:nvPr/>
        </p:nvSpPr>
        <p:spPr>
          <a:xfrm>
            <a:off x="560527" y="2971800"/>
            <a:ext cx="658368" cy="658368"/>
          </a:xfrm>
          <a:prstGeom prst="rect">
            <a:avLst/>
          </a:prstGeom>
          <a:noFill/>
          <a:ln/>
        </p:spPr>
        <p:txBody>
          <a:bodyPr wrap="square" lIns="0" tIns="0" rIns="0" bIns="0" rtlCol="0" anchor="ctr"/>
          <a:lstStyle/>
          <a:p>
            <a:pPr algn="ctr" indent="0" marL="0">
              <a:buNone/>
            </a:pPr>
            <a:r>
              <a:rPr lang="en-US" sz="2016" dirty="0">
                <a:solidFill>
                  <a:srgbClr val="FFFFFF"/>
                </a:solidFill>
                <a:latin typeface="Secular One" pitchFamily="34" charset="0"/>
                <a:ea typeface="Secular One" pitchFamily="34" charset="-122"/>
                <a:cs typeface="Secular One" pitchFamily="34" charset="-120"/>
              </a:rPr>
              <a:t>2</a:t>
            </a:r>
            <a:endParaRPr lang="en-US" sz="2016" dirty="0"/>
          </a:p>
        </p:txBody>
      </p:sp>
      <p:sp>
        <p:nvSpPr>
          <p:cNvPr id="11" name="Text 8"/>
          <p:cNvSpPr/>
          <p:nvPr/>
        </p:nvSpPr>
        <p:spPr>
          <a:xfrm>
            <a:off x="1401775" y="2971800"/>
            <a:ext cx="5212080" cy="411480"/>
          </a:xfrm>
          <a:prstGeom prst="rect">
            <a:avLst/>
          </a:prstGeom>
          <a:noFill/>
          <a:ln/>
        </p:spPr>
        <p:txBody>
          <a:bodyPr wrap="square" lIns="0" tIns="0" rIns="0" bIns="0" rtlCol="0" anchor="t"/>
          <a:lstStyle/>
          <a:p>
            <a:pPr algn="l" indent="0" marL="0">
              <a:spcAft>
                <a:spcPts val="400"/>
              </a:spcAft>
              <a:buNone/>
            </a:pPr>
            <a:r>
              <a:rPr lang="en-US" altLang="en-US" sz="2100" dirty="0">
                <a:solidFill>
                  <a:srgbClr val="1F1A3D"/>
                </a:solidFill>
                <a:latin typeface="Secular One" pitchFamily="34" charset="0"/>
                <a:ea typeface="Secular One" pitchFamily="34" charset="-122"/>
                <a:cs typeface="Secular One" pitchFamily="34" charset="-120"/>
              </a:rPr>
              <a:t>Training</a:t>
            </a:r>
            <a:endParaRPr lang="en-US" sz="2100" dirty="0"/>
          </a:p>
        </p:txBody>
      </p:sp>
      <p:sp>
        <p:nvSpPr>
          <p:cNvPr id="12" name="Text 9"/>
          <p:cNvSpPr/>
          <p:nvPr/>
        </p:nvSpPr>
        <p:spPr>
          <a:xfrm>
            <a:off x="1401775" y="3383280"/>
            <a:ext cx="5212080" cy="411480"/>
          </a:xfrm>
          <a:prstGeom prst="rect">
            <a:avLst/>
          </a:prstGeom>
          <a:noFill/>
          <a:ln/>
        </p:spPr>
        <p:txBody>
          <a:bodyPr wrap="square" lIns="0" tIns="0" rIns="0" bIns="0" rtlCol="0" anchor="t"/>
          <a:lstStyle/>
          <a:p>
            <a:pPr algn="l" indent="0" marL="0">
              <a:spcAft>
                <a:spcPts val="400"/>
              </a:spcAft>
              <a:buNone/>
            </a:pPr>
            <a:r>
              <a:rPr lang="en-US" altLang="en-US" sz="1500" dirty="0">
                <a:solidFill>
                  <a:srgbClr val="6B6880"/>
                </a:solidFill>
                <a:latin typeface="IBM Plex Sans Hebrew" pitchFamily="34" charset="0"/>
                <a:ea typeface="IBM Plex Sans Hebrew" pitchFamily="34" charset="-122"/>
                <a:cs typeface="IBM Plex Sans Hebrew" pitchFamily="34" charset="-120"/>
              </a:rPr>
              <a:t>The computer finds patterns, over months</a:t>
            </a:r>
            <a:endParaRPr lang="en-US" sz="1500" dirty="0"/>
          </a:p>
        </p:txBody>
      </p:sp>
      <p:sp>
        <p:nvSpPr>
          <p:cNvPr id="13" name="Shape 10"/>
          <p:cNvSpPr/>
          <p:nvPr/>
        </p:nvSpPr>
        <p:spPr>
          <a:xfrm>
            <a:off x="560527" y="3931920"/>
            <a:ext cx="658368" cy="658368"/>
          </a:xfrm>
          <a:prstGeom prst="ellipse">
            <a:avLst/>
          </a:prstGeom>
          <a:solidFill>
            <a:srgbClr val="2EC4B6"/>
          </a:solidFill>
          <a:ln w="12700">
            <a:solidFill>
              <a:srgbClr val="2EC4B6"/>
            </a:solidFill>
            <a:prstDash val="solid"/>
          </a:ln>
        </p:spPr>
      </p:sp>
      <p:sp>
        <p:nvSpPr>
          <p:cNvPr id="14" name="Text 11"/>
          <p:cNvSpPr/>
          <p:nvPr/>
        </p:nvSpPr>
        <p:spPr>
          <a:xfrm>
            <a:off x="560527" y="3931920"/>
            <a:ext cx="658368" cy="658368"/>
          </a:xfrm>
          <a:prstGeom prst="rect">
            <a:avLst/>
          </a:prstGeom>
          <a:noFill/>
          <a:ln/>
        </p:spPr>
        <p:txBody>
          <a:bodyPr wrap="square" lIns="0" tIns="0" rIns="0" bIns="0" rtlCol="0" anchor="ctr"/>
          <a:lstStyle/>
          <a:p>
            <a:pPr algn="ctr" indent="0" marL="0">
              <a:buNone/>
            </a:pPr>
            <a:r>
              <a:rPr lang="en-US" sz="2016" dirty="0">
                <a:solidFill>
                  <a:srgbClr val="FFFFFF"/>
                </a:solidFill>
                <a:latin typeface="Secular One" pitchFamily="34" charset="0"/>
                <a:ea typeface="Secular One" pitchFamily="34" charset="-122"/>
                <a:cs typeface="Secular One" pitchFamily="34" charset="-120"/>
              </a:rPr>
              <a:t>3</a:t>
            </a:r>
            <a:endParaRPr lang="en-US" sz="2016" dirty="0"/>
          </a:p>
        </p:txBody>
      </p:sp>
      <p:sp>
        <p:nvSpPr>
          <p:cNvPr id="15" name="Text 12"/>
          <p:cNvSpPr/>
          <p:nvPr/>
        </p:nvSpPr>
        <p:spPr>
          <a:xfrm>
            <a:off x="1401775" y="3931920"/>
            <a:ext cx="5212080" cy="411480"/>
          </a:xfrm>
          <a:prstGeom prst="rect">
            <a:avLst/>
          </a:prstGeom>
          <a:noFill/>
          <a:ln/>
        </p:spPr>
        <p:txBody>
          <a:bodyPr wrap="square" lIns="0" tIns="0" rIns="0" bIns="0" rtlCol="0" anchor="t"/>
          <a:lstStyle/>
          <a:p>
            <a:pPr algn="l" indent="0" marL="0">
              <a:spcAft>
                <a:spcPts val="400"/>
              </a:spcAft>
              <a:buNone/>
            </a:pPr>
            <a:r>
              <a:rPr lang="en-US" altLang="en-US" sz="2100" dirty="0">
                <a:solidFill>
                  <a:srgbClr val="1F1A3D"/>
                </a:solidFill>
                <a:latin typeface="Secular One" pitchFamily="34" charset="0"/>
                <a:ea typeface="Secular One" pitchFamily="34" charset="-122"/>
                <a:cs typeface="Secular One" pitchFamily="34" charset="-120"/>
              </a:rPr>
              <a:t>Model</a:t>
            </a:r>
            <a:endParaRPr lang="en-US" sz="2100" dirty="0"/>
          </a:p>
        </p:txBody>
      </p:sp>
      <p:sp>
        <p:nvSpPr>
          <p:cNvPr id="16" name="Text 13"/>
          <p:cNvSpPr/>
          <p:nvPr/>
        </p:nvSpPr>
        <p:spPr>
          <a:xfrm>
            <a:off x="1401775" y="4343400"/>
            <a:ext cx="5212080" cy="411480"/>
          </a:xfrm>
          <a:prstGeom prst="rect">
            <a:avLst/>
          </a:prstGeom>
          <a:noFill/>
          <a:ln/>
        </p:spPr>
        <p:txBody>
          <a:bodyPr wrap="square" lIns="0" tIns="0" rIns="0" bIns="0" rtlCol="0" anchor="t"/>
          <a:lstStyle/>
          <a:p>
            <a:pPr algn="l" indent="0" marL="0">
              <a:spcAft>
                <a:spcPts val="400"/>
              </a:spcAft>
              <a:buNone/>
            </a:pPr>
            <a:r>
              <a:rPr lang="en-US" altLang="en-US" sz="1500" dirty="0">
                <a:solidFill>
                  <a:srgbClr val="6B6880"/>
                </a:solidFill>
                <a:latin typeface="IBM Plex Sans Hebrew" pitchFamily="34" charset="0"/>
                <a:ea typeface="IBM Plex Sans Hebrew" pitchFamily="34" charset="-122"/>
                <a:cs typeface="IBM Plex Sans Hebrew" pitchFamily="34" charset="-120"/>
              </a:rPr>
              <a:t>The resulting "brain", like a recipe after a thousand tries</a:t>
            </a:r>
            <a:endParaRPr lang="en-US" sz="1500" dirty="0"/>
          </a:p>
        </p:txBody>
      </p:sp>
      <p:sp>
        <p:nvSpPr>
          <p:cNvPr id="17" name="Shape 14"/>
          <p:cNvSpPr/>
          <p:nvPr/>
        </p:nvSpPr>
        <p:spPr>
          <a:xfrm>
            <a:off x="551383" y="4983480"/>
            <a:ext cx="6062472" cy="1097280"/>
          </a:xfrm>
          <a:prstGeom prst="roundRect">
            <a:avLst>
              <a:gd name="adj" fmla="val 12500"/>
            </a:avLst>
          </a:prstGeom>
          <a:solidFill>
            <a:srgbClr val="F1EDFF"/>
          </a:solidFill>
          <a:ln w="12700">
            <a:solidFill>
              <a:srgbClr val="F1EDFF"/>
            </a:solidFill>
            <a:prstDash val="solid"/>
          </a:ln>
        </p:spPr>
      </p:sp>
      <p:sp>
        <p:nvSpPr>
          <p:cNvPr id="18" name="Text 15"/>
          <p:cNvSpPr/>
          <p:nvPr/>
        </p:nvSpPr>
        <p:spPr>
          <a:xfrm>
            <a:off x="779983" y="4983480"/>
            <a:ext cx="5605272" cy="1097280"/>
          </a:xfrm>
          <a:prstGeom prst="rect">
            <a:avLst/>
          </a:prstGeom>
          <a:noFill/>
          <a:ln/>
        </p:spPr>
        <p:txBody>
          <a:bodyPr wrap="square" lIns="0" tIns="0" rIns="0" bIns="0" rtlCol="0" anchor="ctr"/>
          <a:lstStyle/>
          <a:p>
            <a:pPr algn="l" indent="0" marL="0">
              <a:spcAft>
                <a:spcPts val="400"/>
              </a:spcAft>
              <a:buNone/>
            </a:pPr>
            <a:r>
              <a:rPr lang="en-US" altLang="en-US" sz="1500" dirty="0">
                <a:solidFill>
                  <a:srgbClr val="1F1A3D"/>
                </a:solidFill>
                <a:latin typeface="IBM Plex Sans Hebrew" pitchFamily="34" charset="0"/>
                <a:ea typeface="IBM Plex Sans Hebrew" pitchFamily="34" charset="-122"/>
                <a:cs typeface="IBM Plex Sans Hebrew" pitchFamily="34" charset="-120"/>
              </a:rPr>
              <a:t>An LLM predicts the next token (a word or part of a word), like phone autocomplete. Parameters are billions of tiny "knobs" tuned during training.</a:t>
            </a:r>
            <a:endParaRPr lang="en-US" sz="1500" dirty="0"/>
          </a:p>
        </p:txBody>
      </p:sp>
      <p:sp>
        <p:nvSpPr>
          <p:cNvPr id="19" name="olam-copyright-footer"/>
          <p:cNvSpPr txBox="1"/>
          <p:nvPr/>
        </p:nvSpPr>
        <p:spPr>
          <a:xfrm>
            <a:off x="0" y="6549390"/>
            <a:ext cx="12192000" cy="308610"/>
          </a:xfrm>
          <a:prstGeom prst="rect">
            <a:avLst/>
          </a:prstGeom>
          <a:noFill/>
        </p:spPr>
        <p:txBody>
          <a:bodyPr wrap="square">
            <a:spAutoFit/>
          </a:bodyPr>
          <a:lstStyle/>
          <a:p>
            <a:pPr algn="ctr"/>
            <a:r>
              <a:rPr sz="800">
                <a:solidFill>
                  <a:srgbClr val="8A8A99"/>
                </a:solidFill>
                <a:latin typeface="Rubik"/>
              </a:rPr>
              <a:t>© Amram Abramovich · Olam HaChesed · All rights reserved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8F1"/>
        </a:solidFill>
      </p:bgPr>
    </p:bg>
    <p:spTree>
      <p:nvGrpSpPr>
        <p:cNvPr id="1" name=""/>
        <p:cNvGrpSpPr/>
        <p:nvPr/>
      </p:nvGrpSpPr>
      <p:grpSpPr>
        <a:xfrm>
          <a:off x="0" y="0"/>
          <a:ext cx="0" cy="0"/>
          <a:chOff x="0" y="0"/>
          <a:chExt cx="0" cy="0"/>
        </a:xfrm>
      </p:grpSpPr>
      <p:sp>
        <p:nvSpPr>
          <p:cNvPr id="2" name="Text 0"/>
          <p:cNvSpPr/>
          <p:nvPr/>
        </p:nvSpPr>
        <p:spPr>
          <a:xfrm>
            <a:off x="551383" y="411480"/>
            <a:ext cx="6793992" cy="822960"/>
          </a:xfrm>
          <a:prstGeom prst="rect">
            <a:avLst/>
          </a:prstGeom>
          <a:noFill/>
          <a:ln/>
        </p:spPr>
        <p:txBody>
          <a:bodyPr wrap="square" lIns="0" tIns="0" rIns="0" bIns="0" rtlCol="0" anchor="ctr"/>
          <a:lstStyle/>
          <a:p>
            <a:pPr algn="l" indent="0" marL="0">
              <a:spcAft>
                <a:spcPts val="400"/>
              </a:spcAft>
              <a:buNone/>
            </a:pPr>
            <a:r>
              <a:rPr lang="en-US" altLang="en-US" sz="3000" dirty="0">
                <a:solidFill>
                  <a:srgbClr val="6C4CF5"/>
                </a:solidFill>
                <a:latin typeface="Secular One" pitchFamily="34" charset="0"/>
                <a:ea typeface="Secular One" pitchFamily="34" charset="-122"/>
                <a:cs typeface="Secular One" pitchFamily="34" charset="-120"/>
              </a:rPr>
              <a:t>AI can make things up, so we check</a:t>
            </a:r>
            <a:endParaRPr lang="en-US" sz="3000" dirty="0"/>
          </a:p>
        </p:txBody>
      </p:sp>
      <p:sp>
        <p:nvSpPr>
          <p:cNvPr id="3" name="Text 1"/>
          <p:cNvSpPr/>
          <p:nvPr/>
        </p:nvSpPr>
        <p:spPr>
          <a:xfrm>
            <a:off x="551383" y="1280160"/>
            <a:ext cx="6793992" cy="457200"/>
          </a:xfrm>
          <a:prstGeom prst="rect">
            <a:avLst/>
          </a:prstGeom>
          <a:noFill/>
          <a:ln/>
        </p:spPr>
        <p:txBody>
          <a:bodyPr wrap="square" lIns="0" tIns="0" rIns="0" bIns="0" rtlCol="0" anchor="t"/>
          <a:lstStyle/>
          <a:p>
            <a:pPr algn="l" indent="0" marL="0">
              <a:spcAft>
                <a:spcPts val="400"/>
              </a:spcAft>
              <a:buNone/>
            </a:pPr>
            <a:r>
              <a:rPr lang="en-US" altLang="en-US" sz="1600" dirty="0">
                <a:solidFill>
                  <a:srgbClr val="6B6880"/>
                </a:solidFill>
                <a:latin typeface="IBM Plex Sans Hebrew" pitchFamily="34" charset="0"/>
                <a:ea typeface="IBM Plex Sans Hebrew" pitchFamily="34" charset="-122"/>
                <a:cs typeface="IBM Plex Sans Hebrew" pitchFamily="34" charset="-120"/>
              </a:rPr>
              <a:t>A "hallucination" = wrong information that sounds convincing</a:t>
            </a:r>
            <a:endParaRPr lang="en-US" sz="1600" dirty="0"/>
          </a:p>
        </p:txBody>
      </p:sp>
      <p:pic>
        <p:nvPicPr>
          <p:cNvPr id="4" name="Image 0" descr="/workspace/courses/beginner-en/illustrations/detective.png">    </p:cNvPr>
          <p:cNvPicPr>
            <a:picLocks noChangeAspect="1"/>
          </p:cNvPicPr>
          <p:nvPr/>
        </p:nvPicPr>
        <p:blipFill>
          <a:blip r:embed="rId1"/>
          <a:stretch>
            <a:fillRect/>
          </a:stretch>
        </p:blipFill>
        <p:spPr>
          <a:xfrm>
            <a:off x="6979615" y="1371600"/>
            <a:ext cx="4937760" cy="3703320"/>
          </a:xfrm>
          <a:prstGeom prst="rect">
            <a:avLst/>
          </a:prstGeom>
        </p:spPr>
      </p:pic>
      <p:sp>
        <p:nvSpPr>
          <p:cNvPr id="5" name="Shape 2"/>
          <p:cNvSpPr/>
          <p:nvPr/>
        </p:nvSpPr>
        <p:spPr>
          <a:xfrm>
            <a:off x="551383" y="2057400"/>
            <a:ext cx="6062472" cy="868680"/>
          </a:xfrm>
          <a:prstGeom prst="roundRect">
            <a:avLst>
              <a:gd name="adj" fmla="val 15789"/>
            </a:avLst>
          </a:prstGeom>
          <a:solidFill>
            <a:srgbClr val="FFFFFF"/>
          </a:solidFill>
          <a:ln w="15875">
            <a:solidFill>
              <a:srgbClr val="E7E2F7"/>
            </a:solidFill>
            <a:prstDash val="solid"/>
          </a:ln>
        </p:spPr>
      </p:sp>
      <p:sp>
        <p:nvSpPr>
          <p:cNvPr id="6" name="Shape 3"/>
          <p:cNvSpPr/>
          <p:nvPr/>
        </p:nvSpPr>
        <p:spPr>
          <a:xfrm>
            <a:off x="651967" y="2185416"/>
            <a:ext cx="612648" cy="612648"/>
          </a:xfrm>
          <a:prstGeom prst="ellipse">
            <a:avLst/>
          </a:prstGeom>
          <a:solidFill>
            <a:srgbClr val="2EC4B6"/>
          </a:solidFill>
          <a:ln w="12700">
            <a:solidFill>
              <a:srgbClr val="2EC4B6"/>
            </a:solidFill>
            <a:prstDash val="solid"/>
          </a:ln>
        </p:spPr>
      </p:sp>
      <p:sp>
        <p:nvSpPr>
          <p:cNvPr id="7" name="Text 4"/>
          <p:cNvSpPr/>
          <p:nvPr/>
        </p:nvSpPr>
        <p:spPr>
          <a:xfrm>
            <a:off x="651967" y="2185416"/>
            <a:ext cx="612648" cy="612648"/>
          </a:xfrm>
          <a:prstGeom prst="rect">
            <a:avLst/>
          </a:prstGeom>
          <a:noFill/>
          <a:ln/>
        </p:spPr>
        <p:txBody>
          <a:bodyPr wrap="square" lIns="0" tIns="0" rIns="0" bIns="0" rtlCol="0" anchor="ctr"/>
          <a:lstStyle/>
          <a:p>
            <a:pPr algn="ctr" indent="0" marL="0">
              <a:buNone/>
            </a:pPr>
            <a:r>
              <a:rPr lang="en-US" sz="1876" dirty="0">
                <a:solidFill>
                  <a:srgbClr val="FFFFFF"/>
                </a:solidFill>
                <a:latin typeface="Secular One" pitchFamily="34" charset="0"/>
                <a:ea typeface="Secular One" pitchFamily="34" charset="-122"/>
                <a:cs typeface="Secular One" pitchFamily="34" charset="-120"/>
              </a:rPr>
              <a:t>1</a:t>
            </a:r>
            <a:endParaRPr lang="en-US" sz="1876" dirty="0"/>
          </a:p>
        </p:txBody>
      </p:sp>
      <p:sp>
        <p:nvSpPr>
          <p:cNvPr id="8" name="Text 5"/>
          <p:cNvSpPr/>
          <p:nvPr/>
        </p:nvSpPr>
        <p:spPr>
          <a:xfrm>
            <a:off x="1401775" y="2057400"/>
            <a:ext cx="2743200" cy="868680"/>
          </a:xfrm>
          <a:prstGeom prst="rect">
            <a:avLst/>
          </a:prstGeom>
          <a:noFill/>
          <a:ln/>
        </p:spPr>
        <p:txBody>
          <a:bodyPr wrap="square" lIns="0" tIns="0" rIns="0" bIns="0" rtlCol="0" anchor="ctr"/>
          <a:lstStyle/>
          <a:p>
            <a:pPr algn="l" indent="0" marL="0">
              <a:spcAft>
                <a:spcPts val="400"/>
              </a:spcAft>
              <a:buNone/>
            </a:pPr>
            <a:r>
              <a:rPr lang="en-US" altLang="en-US" sz="1900" dirty="0">
                <a:solidFill>
                  <a:srgbClr val="1F1A3D"/>
                </a:solidFill>
                <a:latin typeface="Secular One" pitchFamily="34" charset="0"/>
                <a:ea typeface="Secular One" pitchFamily="34" charset="-122"/>
                <a:cs typeface="Secular One" pitchFamily="34" charset="-120"/>
              </a:rPr>
              <a:t>Ask for a source</a:t>
            </a:r>
            <a:endParaRPr lang="en-US" sz="1900" dirty="0"/>
          </a:p>
        </p:txBody>
      </p:sp>
      <p:sp>
        <p:nvSpPr>
          <p:cNvPr id="9" name="Text 6"/>
          <p:cNvSpPr/>
          <p:nvPr/>
        </p:nvSpPr>
        <p:spPr>
          <a:xfrm>
            <a:off x="4190695" y="2057400"/>
            <a:ext cx="2240280" cy="868680"/>
          </a:xfrm>
          <a:prstGeom prst="rect">
            <a:avLst/>
          </a:prstGeom>
          <a:noFill/>
          <a:ln/>
        </p:spPr>
        <p:txBody>
          <a:bodyPr wrap="square" lIns="0" tIns="0" rIns="0" bIns="0" rtlCol="0" anchor="ctr"/>
          <a:lstStyle/>
          <a:p>
            <a:pPr algn="l" indent="0" marL="0">
              <a:spcAft>
                <a:spcPts val="400"/>
              </a:spcAft>
              <a:buNone/>
            </a:pPr>
            <a:r>
              <a:rPr lang="en-US" altLang="en-US" sz="1350" dirty="0">
                <a:solidFill>
                  <a:srgbClr val="6B6880"/>
                </a:solidFill>
                <a:latin typeface="IBM Plex Sans Hebrew" pitchFamily="34" charset="0"/>
                <a:ea typeface="IBM Plex Sans Hebrew" pitchFamily="34" charset="-122"/>
                <a:cs typeface="IBM Plex Sans Hebrew" pitchFamily="34" charset="-120"/>
              </a:rPr>
              <a:t>"Where's this from? Give me a link."</a:t>
            </a:r>
            <a:endParaRPr lang="en-US" sz="1350" dirty="0"/>
          </a:p>
        </p:txBody>
      </p:sp>
      <p:sp>
        <p:nvSpPr>
          <p:cNvPr id="10" name="Shape 7"/>
          <p:cNvSpPr/>
          <p:nvPr/>
        </p:nvSpPr>
        <p:spPr>
          <a:xfrm>
            <a:off x="551383" y="3063240"/>
            <a:ext cx="6062472" cy="868680"/>
          </a:xfrm>
          <a:prstGeom prst="roundRect">
            <a:avLst>
              <a:gd name="adj" fmla="val 15789"/>
            </a:avLst>
          </a:prstGeom>
          <a:solidFill>
            <a:srgbClr val="FFFFFF"/>
          </a:solidFill>
          <a:ln w="15875">
            <a:solidFill>
              <a:srgbClr val="E7E2F7"/>
            </a:solidFill>
            <a:prstDash val="solid"/>
          </a:ln>
        </p:spPr>
      </p:sp>
      <p:sp>
        <p:nvSpPr>
          <p:cNvPr id="11" name="Shape 8"/>
          <p:cNvSpPr/>
          <p:nvPr/>
        </p:nvSpPr>
        <p:spPr>
          <a:xfrm>
            <a:off x="651967" y="3191256"/>
            <a:ext cx="612648" cy="612648"/>
          </a:xfrm>
          <a:prstGeom prst="ellipse">
            <a:avLst/>
          </a:prstGeom>
          <a:solidFill>
            <a:srgbClr val="2EC4B6"/>
          </a:solidFill>
          <a:ln w="12700">
            <a:solidFill>
              <a:srgbClr val="2EC4B6"/>
            </a:solidFill>
            <a:prstDash val="solid"/>
          </a:ln>
        </p:spPr>
      </p:sp>
      <p:sp>
        <p:nvSpPr>
          <p:cNvPr id="12" name="Text 9"/>
          <p:cNvSpPr/>
          <p:nvPr/>
        </p:nvSpPr>
        <p:spPr>
          <a:xfrm>
            <a:off x="651967" y="3191256"/>
            <a:ext cx="612648" cy="612648"/>
          </a:xfrm>
          <a:prstGeom prst="rect">
            <a:avLst/>
          </a:prstGeom>
          <a:noFill/>
          <a:ln/>
        </p:spPr>
        <p:txBody>
          <a:bodyPr wrap="square" lIns="0" tIns="0" rIns="0" bIns="0" rtlCol="0" anchor="ctr"/>
          <a:lstStyle/>
          <a:p>
            <a:pPr algn="ctr" indent="0" marL="0">
              <a:buNone/>
            </a:pPr>
            <a:r>
              <a:rPr lang="en-US" sz="1876" dirty="0">
                <a:solidFill>
                  <a:srgbClr val="FFFFFF"/>
                </a:solidFill>
                <a:latin typeface="Secular One" pitchFamily="34" charset="0"/>
                <a:ea typeface="Secular One" pitchFamily="34" charset="-122"/>
                <a:cs typeface="Secular One" pitchFamily="34" charset="-120"/>
              </a:rPr>
              <a:t>2</a:t>
            </a:r>
            <a:endParaRPr lang="en-US" sz="1876" dirty="0"/>
          </a:p>
        </p:txBody>
      </p:sp>
      <p:sp>
        <p:nvSpPr>
          <p:cNvPr id="13" name="Text 10"/>
          <p:cNvSpPr/>
          <p:nvPr/>
        </p:nvSpPr>
        <p:spPr>
          <a:xfrm>
            <a:off x="1401775" y="3063240"/>
            <a:ext cx="2743200" cy="868680"/>
          </a:xfrm>
          <a:prstGeom prst="rect">
            <a:avLst/>
          </a:prstGeom>
          <a:noFill/>
          <a:ln/>
        </p:spPr>
        <p:txBody>
          <a:bodyPr wrap="square" lIns="0" tIns="0" rIns="0" bIns="0" rtlCol="0" anchor="ctr"/>
          <a:lstStyle/>
          <a:p>
            <a:pPr algn="l" indent="0" marL="0">
              <a:spcAft>
                <a:spcPts val="400"/>
              </a:spcAft>
              <a:buNone/>
            </a:pPr>
            <a:r>
              <a:rPr lang="en-US" altLang="en-US" sz="1900" dirty="0">
                <a:solidFill>
                  <a:srgbClr val="1F1A3D"/>
                </a:solidFill>
                <a:latin typeface="Secular One" pitchFamily="34" charset="0"/>
                <a:ea typeface="Secular One" pitchFamily="34" charset="-122"/>
                <a:cs typeface="Secular One" pitchFamily="34" charset="-120"/>
              </a:rPr>
              <a:t>Open the link</a:t>
            </a:r>
            <a:endParaRPr lang="en-US" sz="1900" dirty="0"/>
          </a:p>
        </p:txBody>
      </p:sp>
      <p:sp>
        <p:nvSpPr>
          <p:cNvPr id="14" name="Text 11"/>
          <p:cNvSpPr/>
          <p:nvPr/>
        </p:nvSpPr>
        <p:spPr>
          <a:xfrm>
            <a:off x="4190695" y="3063240"/>
            <a:ext cx="2240280" cy="868680"/>
          </a:xfrm>
          <a:prstGeom prst="rect">
            <a:avLst/>
          </a:prstGeom>
          <a:noFill/>
          <a:ln/>
        </p:spPr>
        <p:txBody>
          <a:bodyPr wrap="square" lIns="0" tIns="0" rIns="0" bIns="0" rtlCol="0" anchor="ctr"/>
          <a:lstStyle/>
          <a:p>
            <a:pPr algn="l" indent="0" marL="0">
              <a:spcAft>
                <a:spcPts val="400"/>
              </a:spcAft>
              <a:buNone/>
            </a:pPr>
            <a:r>
              <a:rPr lang="en-US" altLang="en-US" sz="1350" dirty="0">
                <a:solidFill>
                  <a:srgbClr val="6B6880"/>
                </a:solidFill>
                <a:latin typeface="IBM Plex Sans Hebrew" pitchFamily="34" charset="0"/>
                <a:ea typeface="IBM Plex Sans Hebrew" pitchFamily="34" charset="-122"/>
                <a:cs typeface="IBM Plex Sans Hebrew" pitchFamily="34" charset="-120"/>
              </a:rPr>
              <a:t>Does it exist? Does it really say that?</a:t>
            </a:r>
            <a:endParaRPr lang="en-US" sz="1350" dirty="0"/>
          </a:p>
        </p:txBody>
      </p:sp>
      <p:sp>
        <p:nvSpPr>
          <p:cNvPr id="15" name="Shape 12"/>
          <p:cNvSpPr/>
          <p:nvPr/>
        </p:nvSpPr>
        <p:spPr>
          <a:xfrm>
            <a:off x="551383" y="4069080"/>
            <a:ext cx="6062472" cy="868680"/>
          </a:xfrm>
          <a:prstGeom prst="roundRect">
            <a:avLst>
              <a:gd name="adj" fmla="val 15789"/>
            </a:avLst>
          </a:prstGeom>
          <a:solidFill>
            <a:srgbClr val="FFFFFF"/>
          </a:solidFill>
          <a:ln w="15875">
            <a:solidFill>
              <a:srgbClr val="E7E2F7"/>
            </a:solidFill>
            <a:prstDash val="solid"/>
          </a:ln>
        </p:spPr>
      </p:sp>
      <p:sp>
        <p:nvSpPr>
          <p:cNvPr id="16" name="Shape 13"/>
          <p:cNvSpPr/>
          <p:nvPr/>
        </p:nvSpPr>
        <p:spPr>
          <a:xfrm>
            <a:off x="651967" y="4197096"/>
            <a:ext cx="612648" cy="612648"/>
          </a:xfrm>
          <a:prstGeom prst="ellipse">
            <a:avLst/>
          </a:prstGeom>
          <a:solidFill>
            <a:srgbClr val="2EC4B6"/>
          </a:solidFill>
          <a:ln w="12700">
            <a:solidFill>
              <a:srgbClr val="2EC4B6"/>
            </a:solidFill>
            <a:prstDash val="solid"/>
          </a:ln>
        </p:spPr>
      </p:sp>
      <p:sp>
        <p:nvSpPr>
          <p:cNvPr id="17" name="Text 14"/>
          <p:cNvSpPr/>
          <p:nvPr/>
        </p:nvSpPr>
        <p:spPr>
          <a:xfrm>
            <a:off x="651967" y="4197096"/>
            <a:ext cx="612648" cy="612648"/>
          </a:xfrm>
          <a:prstGeom prst="rect">
            <a:avLst/>
          </a:prstGeom>
          <a:noFill/>
          <a:ln/>
        </p:spPr>
        <p:txBody>
          <a:bodyPr wrap="square" lIns="0" tIns="0" rIns="0" bIns="0" rtlCol="0" anchor="ctr"/>
          <a:lstStyle/>
          <a:p>
            <a:pPr algn="ctr" indent="0" marL="0">
              <a:buNone/>
            </a:pPr>
            <a:r>
              <a:rPr lang="en-US" sz="1876" dirty="0">
                <a:solidFill>
                  <a:srgbClr val="FFFFFF"/>
                </a:solidFill>
                <a:latin typeface="Secular One" pitchFamily="34" charset="0"/>
                <a:ea typeface="Secular One" pitchFamily="34" charset="-122"/>
                <a:cs typeface="Secular One" pitchFamily="34" charset="-120"/>
              </a:rPr>
              <a:t>3</a:t>
            </a:r>
            <a:endParaRPr lang="en-US" sz="1876" dirty="0"/>
          </a:p>
        </p:txBody>
      </p:sp>
      <p:sp>
        <p:nvSpPr>
          <p:cNvPr id="18" name="Text 15"/>
          <p:cNvSpPr/>
          <p:nvPr/>
        </p:nvSpPr>
        <p:spPr>
          <a:xfrm>
            <a:off x="1401775" y="4069080"/>
            <a:ext cx="2743200" cy="868680"/>
          </a:xfrm>
          <a:prstGeom prst="rect">
            <a:avLst/>
          </a:prstGeom>
          <a:noFill/>
          <a:ln/>
        </p:spPr>
        <p:txBody>
          <a:bodyPr wrap="square" lIns="0" tIns="0" rIns="0" bIns="0" rtlCol="0" anchor="ctr"/>
          <a:lstStyle/>
          <a:p>
            <a:pPr algn="l" indent="0" marL="0">
              <a:spcAft>
                <a:spcPts val="400"/>
              </a:spcAft>
              <a:buNone/>
            </a:pPr>
            <a:r>
              <a:rPr lang="en-US" altLang="en-US" sz="1900" dirty="0">
                <a:solidFill>
                  <a:srgbClr val="1F1A3D"/>
                </a:solidFill>
                <a:latin typeface="Secular One" pitchFamily="34" charset="0"/>
                <a:ea typeface="Secular One" pitchFamily="34" charset="-122"/>
                <a:cs typeface="Secular One" pitchFamily="34" charset="-120"/>
              </a:rPr>
              <a:t>Cross-check</a:t>
            </a:r>
            <a:endParaRPr lang="en-US" sz="1900" dirty="0"/>
          </a:p>
        </p:txBody>
      </p:sp>
      <p:sp>
        <p:nvSpPr>
          <p:cNvPr id="19" name="Text 16"/>
          <p:cNvSpPr/>
          <p:nvPr/>
        </p:nvSpPr>
        <p:spPr>
          <a:xfrm>
            <a:off x="4190695" y="4069080"/>
            <a:ext cx="2240280" cy="868680"/>
          </a:xfrm>
          <a:prstGeom prst="rect">
            <a:avLst/>
          </a:prstGeom>
          <a:noFill/>
          <a:ln/>
        </p:spPr>
        <p:txBody>
          <a:bodyPr wrap="square" lIns="0" tIns="0" rIns="0" bIns="0" rtlCol="0" anchor="ctr"/>
          <a:lstStyle/>
          <a:p>
            <a:pPr algn="l" indent="0" marL="0">
              <a:spcAft>
                <a:spcPts val="400"/>
              </a:spcAft>
              <a:buNone/>
            </a:pPr>
            <a:r>
              <a:rPr lang="en-US" altLang="en-US" sz="1350" dirty="0">
                <a:solidFill>
                  <a:srgbClr val="6B6880"/>
                </a:solidFill>
                <a:latin typeface="IBM Plex Sans Hebrew" pitchFamily="34" charset="0"/>
                <a:ea typeface="IBM Plex Sans Hebrew" pitchFamily="34" charset="-122"/>
                <a:cs typeface="IBM Plex Sans Hebrew" pitchFamily="34" charset="-120"/>
              </a:rPr>
              <a:t>Google, an official site, a second source</a:t>
            </a:r>
            <a:endParaRPr lang="en-US" sz="1350" dirty="0"/>
          </a:p>
        </p:txBody>
      </p:sp>
      <p:sp>
        <p:nvSpPr>
          <p:cNvPr id="20" name="Shape 17"/>
          <p:cNvSpPr/>
          <p:nvPr/>
        </p:nvSpPr>
        <p:spPr>
          <a:xfrm>
            <a:off x="551383" y="5166360"/>
            <a:ext cx="6062472" cy="868680"/>
          </a:xfrm>
          <a:prstGeom prst="roundRect">
            <a:avLst>
              <a:gd name="adj" fmla="val 15789"/>
            </a:avLst>
          </a:prstGeom>
          <a:solidFill>
            <a:srgbClr val="FFE3DA"/>
          </a:solidFill>
          <a:ln w="12700">
            <a:solidFill>
              <a:srgbClr val="FFE3DA"/>
            </a:solidFill>
            <a:prstDash val="solid"/>
          </a:ln>
        </p:spPr>
      </p:sp>
      <p:sp>
        <p:nvSpPr>
          <p:cNvPr id="21" name="Text 18"/>
          <p:cNvSpPr/>
          <p:nvPr/>
        </p:nvSpPr>
        <p:spPr>
          <a:xfrm>
            <a:off x="734263" y="5166360"/>
            <a:ext cx="5696712" cy="868680"/>
          </a:xfrm>
          <a:prstGeom prst="rect">
            <a:avLst/>
          </a:prstGeom>
          <a:noFill/>
          <a:ln/>
        </p:spPr>
        <p:txBody>
          <a:bodyPr wrap="square" lIns="0" tIns="0" rIns="0" bIns="0" rtlCol="0" anchor="ctr"/>
          <a:lstStyle/>
          <a:p>
            <a:pPr algn="l" indent="0" marL="0">
              <a:spcAft>
                <a:spcPts val="400"/>
              </a:spcAft>
              <a:buNone/>
            </a:pPr>
            <a:r>
              <a:rPr lang="en-US" altLang="en-US" sz="1550" b="1" dirty="0">
                <a:solidFill>
                  <a:srgbClr val="B23A17"/>
                </a:solidFill>
                <a:latin typeface="IBM Plex Sans Hebrew" pitchFamily="34" charset="0"/>
                <a:ea typeface="IBM Plex Sans Hebrew" pitchFamily="34" charset="-122"/>
                <a:cs typeface="IBM Plex Sans Hebrew" pitchFamily="34" charset="-120"/>
              </a:rPr>
              <a:t>Always check: health, money, legal matters and safety. AI is no substitute for a doctor or lawyer.</a:t>
            </a:r>
            <a:endParaRPr lang="en-US" sz="1550" dirty="0"/>
          </a:p>
        </p:txBody>
      </p:sp>
      <p:sp>
        <p:nvSpPr>
          <p:cNvPr id="22" name="olam-copyright-footer"/>
          <p:cNvSpPr txBox="1"/>
          <p:nvPr/>
        </p:nvSpPr>
        <p:spPr>
          <a:xfrm>
            <a:off x="0" y="6549390"/>
            <a:ext cx="12192000" cy="308610"/>
          </a:xfrm>
          <a:prstGeom prst="rect">
            <a:avLst/>
          </a:prstGeom>
          <a:noFill/>
        </p:spPr>
        <p:txBody>
          <a:bodyPr wrap="square">
            <a:spAutoFit/>
          </a:bodyPr>
          <a:lstStyle/>
          <a:p>
            <a:pPr algn="ctr"/>
            <a:r>
              <a:rPr sz="800">
                <a:solidFill>
                  <a:srgbClr val="8A8A99"/>
                </a:solidFill>
                <a:latin typeface="Rubik"/>
              </a:rPr>
              <a:t>© Amram Abramovich · Olam HaChesed · All rights reserved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F8F84"/>
        </a:solidFill>
      </p:bgPr>
    </p:bg>
    <p:spTree>
      <p:nvGrpSpPr>
        <p:cNvPr id="1" name=""/>
        <p:cNvGrpSpPr/>
        <p:nvPr/>
      </p:nvGrpSpPr>
      <p:grpSpPr>
        <a:xfrm>
          <a:off x="0" y="0"/>
          <a:ext cx="0" cy="0"/>
          <a:chOff x="0" y="0"/>
          <a:chExt cx="0" cy="0"/>
        </a:xfrm>
      </p:grpSpPr>
      <p:pic>
        <p:nvPicPr>
          <p:cNvPr id="2" name="Image 0" descr="/workspace/courses/beginner-en/illustrations/everyday.png">    </p:cNvPr>
          <p:cNvPicPr>
            <a:picLocks noChangeAspect="1"/>
          </p:cNvPicPr>
          <p:nvPr/>
        </p:nvPicPr>
        <p:blipFill>
          <a:blip r:embed="rId1"/>
          <a:stretch>
            <a:fillRect/>
          </a:stretch>
        </p:blipFill>
        <p:spPr>
          <a:xfrm>
            <a:off x="5699455" y="822960"/>
            <a:ext cx="6035040" cy="4526280"/>
          </a:xfrm>
          <a:prstGeom prst="rect">
            <a:avLst/>
          </a:prstGeom>
        </p:spPr>
      </p:pic>
      <p:sp>
        <p:nvSpPr>
          <p:cNvPr id="3" name="Text 0"/>
          <p:cNvSpPr/>
          <p:nvPr/>
        </p:nvSpPr>
        <p:spPr>
          <a:xfrm>
            <a:off x="578815" y="1097280"/>
            <a:ext cx="4937760" cy="548640"/>
          </a:xfrm>
          <a:prstGeom prst="rect">
            <a:avLst/>
          </a:prstGeom>
          <a:noFill/>
          <a:ln/>
        </p:spPr>
        <p:txBody>
          <a:bodyPr wrap="square" lIns="0" tIns="0" rIns="0" bIns="0" rtlCol="0" anchor="t"/>
          <a:lstStyle/>
          <a:p>
            <a:pPr algn="l" indent="0" marL="0">
              <a:spcAft>
                <a:spcPts val="400"/>
              </a:spcAft>
              <a:buNone/>
            </a:pPr>
            <a:r>
              <a:rPr lang="en-US" altLang="en-US" sz="2400" dirty="0">
                <a:solidFill>
                  <a:srgbClr val="FFC547"/>
                </a:solidFill>
                <a:latin typeface="Secular One" pitchFamily="34" charset="0"/>
                <a:ea typeface="Secular One" pitchFamily="34" charset="-122"/>
                <a:cs typeface="Secular One" pitchFamily="34" charset="-120"/>
              </a:rPr>
              <a:t>WEEK 2</a:t>
            </a:r>
            <a:endParaRPr lang="en-US" sz="2400" dirty="0"/>
          </a:p>
        </p:txBody>
      </p:sp>
      <p:sp>
        <p:nvSpPr>
          <p:cNvPr id="4" name="Text 1"/>
          <p:cNvSpPr/>
          <p:nvPr/>
        </p:nvSpPr>
        <p:spPr>
          <a:xfrm>
            <a:off x="578815" y="1645920"/>
            <a:ext cx="4937760" cy="1188720"/>
          </a:xfrm>
          <a:prstGeom prst="rect">
            <a:avLst/>
          </a:prstGeom>
          <a:noFill/>
          <a:ln/>
        </p:spPr>
        <p:txBody>
          <a:bodyPr wrap="square" lIns="0" tIns="0" rIns="0" bIns="0" rtlCol="0" anchor="ctr"/>
          <a:lstStyle/>
          <a:p>
            <a:pPr algn="l" indent="0" marL="0">
              <a:spcAft>
                <a:spcPts val="400"/>
              </a:spcAft>
              <a:buNone/>
            </a:pPr>
            <a:r>
              <a:rPr lang="en-US" altLang="en-US" sz="3800" dirty="0">
                <a:solidFill>
                  <a:srgbClr val="FFFFFF"/>
                </a:solidFill>
                <a:latin typeface="Secular One" pitchFamily="34" charset="0"/>
                <a:ea typeface="Secular One" pitchFamily="34" charset="-122"/>
                <a:cs typeface="Secular One" pitchFamily="34" charset="-120"/>
              </a:rPr>
              <a:t>Your everyday assistant</a:t>
            </a:r>
            <a:endParaRPr lang="en-US" sz="3800" dirty="0"/>
          </a:p>
        </p:txBody>
      </p:sp>
      <p:sp>
        <p:nvSpPr>
          <p:cNvPr id="5" name="Text 2"/>
          <p:cNvSpPr/>
          <p:nvPr/>
        </p:nvSpPr>
        <p:spPr>
          <a:xfrm>
            <a:off x="578815" y="2926080"/>
            <a:ext cx="4937760" cy="822960"/>
          </a:xfrm>
          <a:prstGeom prst="rect">
            <a:avLst/>
          </a:prstGeom>
          <a:noFill/>
          <a:ln/>
        </p:spPr>
        <p:txBody>
          <a:bodyPr wrap="square" lIns="0" tIns="0" rIns="0" bIns="0" rtlCol="0" anchor="t"/>
          <a:lstStyle/>
          <a:p>
            <a:pPr algn="l" indent="0" marL="0">
              <a:spcAft>
                <a:spcPts val="400"/>
              </a:spcAft>
              <a:buNone/>
            </a:pPr>
            <a:r>
              <a:rPr lang="en-US" altLang="en-US" sz="1700" dirty="0">
                <a:solidFill>
                  <a:srgbClr val="EDE9FF"/>
                </a:solidFill>
                <a:latin typeface="IBM Plex Sans Hebrew" pitchFamily="34" charset="0"/>
                <a:ea typeface="IBM Plex Sans Hebrew" pitchFamily="34" charset="-122"/>
                <a:cs typeface="IBM Plex Sans Hebrew" pitchFamily="34" charset="-120"/>
              </a:rPr>
              <a:t>Planning, writing, documents and learning</a:t>
            </a:r>
            <a:endParaRPr lang="en-US" sz="1700" dirty="0"/>
          </a:p>
        </p:txBody>
      </p:sp>
      <p:sp>
        <p:nvSpPr>
          <p:cNvPr id="6" name="Text 3"/>
          <p:cNvSpPr/>
          <p:nvPr/>
        </p:nvSpPr>
        <p:spPr>
          <a:xfrm>
            <a:off x="578815" y="3886200"/>
            <a:ext cx="4937760" cy="384048"/>
          </a:xfrm>
          <a:prstGeom prst="rect">
            <a:avLst/>
          </a:prstGeom>
          <a:noFill/>
          <a:ln/>
        </p:spPr>
        <p:txBody>
          <a:bodyPr wrap="square" lIns="0" tIns="0" rIns="0" bIns="0" rtlCol="0" anchor="t"/>
          <a:lstStyle/>
          <a:p>
            <a:pPr algn="l" indent="0" marL="0">
              <a:spcAft>
                <a:spcPts val="400"/>
              </a:spcAft>
              <a:buNone/>
            </a:pPr>
            <a:r>
              <a:rPr lang="en-US" altLang="en-US" sz="1500" dirty="0">
                <a:solidFill>
                  <a:srgbClr val="FFFFFF"/>
                </a:solidFill>
                <a:latin typeface="IBM Plex Sans Hebrew" pitchFamily="34" charset="0"/>
                <a:ea typeface="IBM Plex Sans Hebrew" pitchFamily="34" charset="-122"/>
                <a:cs typeface="IBM Plex Sans Hebrew" pitchFamily="34" charset="-120"/>
              </a:rPr>
              <a:t>Day 6 · Have a conversation, don't give orders</a:t>
            </a:r>
            <a:endParaRPr lang="en-US" sz="1500" dirty="0"/>
          </a:p>
        </p:txBody>
      </p:sp>
      <p:sp>
        <p:nvSpPr>
          <p:cNvPr id="7" name="Text 4"/>
          <p:cNvSpPr/>
          <p:nvPr/>
        </p:nvSpPr>
        <p:spPr>
          <a:xfrm>
            <a:off x="578815" y="4325112"/>
            <a:ext cx="4937760" cy="384048"/>
          </a:xfrm>
          <a:prstGeom prst="rect">
            <a:avLst/>
          </a:prstGeom>
          <a:noFill/>
          <a:ln/>
        </p:spPr>
        <p:txBody>
          <a:bodyPr wrap="square" lIns="0" tIns="0" rIns="0" bIns="0" rtlCol="0" anchor="t"/>
          <a:lstStyle/>
          <a:p>
            <a:pPr algn="l" indent="0" marL="0">
              <a:spcAft>
                <a:spcPts val="400"/>
              </a:spcAft>
              <a:buNone/>
            </a:pPr>
            <a:r>
              <a:rPr lang="en-US" altLang="en-US" sz="1500" dirty="0">
                <a:solidFill>
                  <a:srgbClr val="FFFFFF"/>
                </a:solidFill>
                <a:latin typeface="IBM Plex Sans Hebrew" pitchFamily="34" charset="0"/>
                <a:ea typeface="IBM Plex Sans Hebrew" pitchFamily="34" charset="-122"/>
                <a:cs typeface="IBM Plex Sans Hebrew" pitchFamily="34" charset="-120"/>
              </a:rPr>
              <a:t>Day 7 · Writing at home and at work</a:t>
            </a:r>
            <a:endParaRPr lang="en-US" sz="1500" dirty="0"/>
          </a:p>
        </p:txBody>
      </p:sp>
      <p:sp>
        <p:nvSpPr>
          <p:cNvPr id="8" name="Text 5"/>
          <p:cNvSpPr/>
          <p:nvPr/>
        </p:nvSpPr>
        <p:spPr>
          <a:xfrm>
            <a:off x="578815" y="4764024"/>
            <a:ext cx="4937760" cy="384048"/>
          </a:xfrm>
          <a:prstGeom prst="rect">
            <a:avLst/>
          </a:prstGeom>
          <a:noFill/>
          <a:ln/>
        </p:spPr>
        <p:txBody>
          <a:bodyPr wrap="square" lIns="0" tIns="0" rIns="0" bIns="0" rtlCol="0" anchor="t"/>
          <a:lstStyle/>
          <a:p>
            <a:pPr algn="l" indent="0" marL="0">
              <a:spcAft>
                <a:spcPts val="400"/>
              </a:spcAft>
              <a:buNone/>
            </a:pPr>
            <a:r>
              <a:rPr lang="en-US" altLang="en-US" sz="1500" dirty="0">
                <a:solidFill>
                  <a:srgbClr val="FFFFFF"/>
                </a:solidFill>
                <a:latin typeface="IBM Plex Sans Hebrew" pitchFamily="34" charset="0"/>
                <a:ea typeface="IBM Plex Sans Hebrew" pitchFamily="34" charset="-122"/>
                <a:cs typeface="IBM Plex Sans Hebrew" pitchFamily="34" charset="-120"/>
              </a:rPr>
              <a:t>Day 8 · Snap, upload and ask</a:t>
            </a:r>
            <a:endParaRPr lang="en-US" sz="1500" dirty="0"/>
          </a:p>
        </p:txBody>
      </p:sp>
      <p:sp>
        <p:nvSpPr>
          <p:cNvPr id="9" name="Text 6"/>
          <p:cNvSpPr/>
          <p:nvPr/>
        </p:nvSpPr>
        <p:spPr>
          <a:xfrm>
            <a:off x="578815" y="5202936"/>
            <a:ext cx="4937760" cy="384048"/>
          </a:xfrm>
          <a:prstGeom prst="rect">
            <a:avLst/>
          </a:prstGeom>
          <a:noFill/>
          <a:ln/>
        </p:spPr>
        <p:txBody>
          <a:bodyPr wrap="square" lIns="0" tIns="0" rIns="0" bIns="0" rtlCol="0" anchor="t"/>
          <a:lstStyle/>
          <a:p>
            <a:pPr algn="l" indent="0" marL="0">
              <a:spcAft>
                <a:spcPts val="400"/>
              </a:spcAft>
              <a:buNone/>
            </a:pPr>
            <a:r>
              <a:rPr lang="en-US" altLang="en-US" sz="1500" dirty="0">
                <a:solidFill>
                  <a:srgbClr val="FFFFFF"/>
                </a:solidFill>
                <a:latin typeface="IBM Plex Sans Hebrew" pitchFamily="34" charset="0"/>
                <a:ea typeface="IBM Plex Sans Hebrew" pitchFamily="34" charset="-122"/>
                <a:cs typeface="IBM Plex Sans Hebrew" pitchFamily="34" charset="-120"/>
              </a:rPr>
              <a:t>Day 9 · Learn anything with AI</a:t>
            </a:r>
            <a:endParaRPr lang="en-US" sz="1500" dirty="0"/>
          </a:p>
        </p:txBody>
      </p:sp>
      <p:sp>
        <p:nvSpPr>
          <p:cNvPr id="10" name="Text 7"/>
          <p:cNvSpPr/>
          <p:nvPr/>
        </p:nvSpPr>
        <p:spPr>
          <a:xfrm>
            <a:off x="578815" y="5641848"/>
            <a:ext cx="4937760" cy="384048"/>
          </a:xfrm>
          <a:prstGeom prst="rect">
            <a:avLst/>
          </a:prstGeom>
          <a:noFill/>
          <a:ln/>
        </p:spPr>
        <p:txBody>
          <a:bodyPr wrap="square" lIns="0" tIns="0" rIns="0" bIns="0" rtlCol="0" anchor="t"/>
          <a:lstStyle/>
          <a:p>
            <a:pPr algn="l" indent="0" marL="0">
              <a:spcAft>
                <a:spcPts val="400"/>
              </a:spcAft>
              <a:buNone/>
            </a:pPr>
            <a:r>
              <a:rPr lang="en-US" altLang="en-US" sz="1500" dirty="0">
                <a:solidFill>
                  <a:srgbClr val="FFFFFF"/>
                </a:solidFill>
                <a:latin typeface="IBM Plex Sans Hebrew" pitchFamily="34" charset="0"/>
                <a:ea typeface="IBM Plex Sans Hebrew" pitchFamily="34" charset="-122"/>
                <a:cs typeface="IBM Plex Sans Hebrew" pitchFamily="34" charset="-120"/>
              </a:rPr>
              <a:t>Day 10 · Four assistants, one task</a:t>
            </a:r>
            <a:endParaRPr lang="en-US" sz="1500" dirty="0"/>
          </a:p>
        </p:txBody>
      </p:sp>
      <p:sp>
        <p:nvSpPr>
          <p:cNvPr id="11" name="olam-copyright-footer"/>
          <p:cNvSpPr txBox="1"/>
          <p:nvPr/>
        </p:nvSpPr>
        <p:spPr>
          <a:xfrm>
            <a:off x="0" y="6549390"/>
            <a:ext cx="12192000" cy="308610"/>
          </a:xfrm>
          <a:prstGeom prst="rect">
            <a:avLst/>
          </a:prstGeom>
          <a:noFill/>
        </p:spPr>
        <p:txBody>
          <a:bodyPr wrap="square">
            <a:spAutoFit/>
          </a:bodyPr>
          <a:lstStyle/>
          <a:p>
            <a:pPr algn="ctr"/>
            <a:r>
              <a:rPr sz="800">
                <a:solidFill>
                  <a:srgbClr val="8A8A99"/>
                </a:solidFill>
                <a:latin typeface="Rubik"/>
              </a:rPr>
              <a:t>© Amram Abramovich · Olam HaChesed · All rights reserved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8F1"/>
        </a:solidFill>
      </p:bgPr>
    </p:bg>
    <p:spTree>
      <p:nvGrpSpPr>
        <p:cNvPr id="1" name=""/>
        <p:cNvGrpSpPr/>
        <p:nvPr/>
      </p:nvGrpSpPr>
      <p:grpSpPr>
        <a:xfrm>
          <a:off x="0" y="0"/>
          <a:ext cx="0" cy="0"/>
          <a:chOff x="0" y="0"/>
          <a:chExt cx="0" cy="0"/>
        </a:xfrm>
      </p:grpSpPr>
      <p:sp>
        <p:nvSpPr>
          <p:cNvPr id="2" name="Text 0"/>
          <p:cNvSpPr/>
          <p:nvPr/>
        </p:nvSpPr>
        <p:spPr>
          <a:xfrm>
            <a:off x="548640" y="411480"/>
            <a:ext cx="11094415" cy="822960"/>
          </a:xfrm>
          <a:prstGeom prst="rect">
            <a:avLst/>
          </a:prstGeom>
          <a:noFill/>
          <a:ln/>
        </p:spPr>
        <p:txBody>
          <a:bodyPr wrap="square" lIns="0" tIns="0" rIns="0" bIns="0" rtlCol="0" anchor="ctr"/>
          <a:lstStyle/>
          <a:p>
            <a:pPr algn="l" indent="0" marL="0">
              <a:spcAft>
                <a:spcPts val="400"/>
              </a:spcAft>
              <a:buNone/>
            </a:pPr>
            <a:r>
              <a:rPr lang="en-US" altLang="en-US" sz="3400" dirty="0">
                <a:solidFill>
                  <a:srgbClr val="6C4CF5"/>
                </a:solidFill>
                <a:latin typeface="Secular One" pitchFamily="34" charset="0"/>
                <a:ea typeface="Secular One" pitchFamily="34" charset="-122"/>
                <a:cs typeface="Secular One" pitchFamily="34" charset="-120"/>
              </a:rPr>
              <a:t>The first answer is a draft. Keep talking.</a:t>
            </a:r>
            <a:endParaRPr lang="en-US" sz="3400" dirty="0"/>
          </a:p>
        </p:txBody>
      </p:sp>
      <p:sp>
        <p:nvSpPr>
          <p:cNvPr id="3" name="Text 1"/>
          <p:cNvSpPr/>
          <p:nvPr/>
        </p:nvSpPr>
        <p:spPr>
          <a:xfrm>
            <a:off x="548640" y="1280160"/>
            <a:ext cx="11094415" cy="457200"/>
          </a:xfrm>
          <a:prstGeom prst="rect">
            <a:avLst/>
          </a:prstGeom>
          <a:noFill/>
          <a:ln/>
        </p:spPr>
        <p:txBody>
          <a:bodyPr wrap="square" lIns="0" tIns="0" rIns="0" bIns="0" rtlCol="0" anchor="t"/>
          <a:lstStyle/>
          <a:p>
            <a:pPr algn="l" indent="0" marL="0">
              <a:spcAft>
                <a:spcPts val="400"/>
              </a:spcAft>
              <a:buNone/>
            </a:pPr>
            <a:r>
              <a:rPr lang="en-US" altLang="en-US" sz="1600" dirty="0">
                <a:solidFill>
                  <a:srgbClr val="6B6880"/>
                </a:solidFill>
                <a:latin typeface="IBM Plex Sans Hebrew" pitchFamily="34" charset="0"/>
                <a:ea typeface="IBM Plex Sans Hebrew" pitchFamily="34" charset="-122"/>
                <a:cs typeface="IBM Plex Sans Hebrew" pitchFamily="34" charset="-120"/>
              </a:rPr>
              <a:t>The AI remembers what was said in the same chat, so just ask for the change</a:t>
            </a:r>
            <a:endParaRPr lang="en-US" sz="1600" dirty="0"/>
          </a:p>
        </p:txBody>
      </p:sp>
      <p:sp>
        <p:nvSpPr>
          <p:cNvPr id="4" name="Shape 2"/>
          <p:cNvSpPr/>
          <p:nvPr/>
        </p:nvSpPr>
        <p:spPr>
          <a:xfrm>
            <a:off x="621792" y="2103120"/>
            <a:ext cx="2606040" cy="822960"/>
          </a:xfrm>
          <a:prstGeom prst="roundRect">
            <a:avLst>
              <a:gd name="adj" fmla="val 16667"/>
            </a:avLst>
          </a:prstGeom>
          <a:solidFill>
            <a:srgbClr val="F1EDFF"/>
          </a:solidFill>
          <a:ln w="12700">
            <a:solidFill>
              <a:srgbClr val="F1EDFF"/>
            </a:solidFill>
            <a:prstDash val="solid"/>
          </a:ln>
        </p:spPr>
      </p:sp>
      <p:sp>
        <p:nvSpPr>
          <p:cNvPr id="5" name="Text 3"/>
          <p:cNvSpPr/>
          <p:nvPr/>
        </p:nvSpPr>
        <p:spPr>
          <a:xfrm>
            <a:off x="621792" y="2103120"/>
            <a:ext cx="2606040" cy="822960"/>
          </a:xfrm>
          <a:prstGeom prst="rect">
            <a:avLst/>
          </a:prstGeom>
          <a:noFill/>
          <a:ln/>
        </p:spPr>
        <p:txBody>
          <a:bodyPr wrap="square" lIns="0" tIns="0" rIns="0" bIns="0" rtlCol="0" anchor="ctr"/>
          <a:lstStyle/>
          <a:p>
            <a:pPr algn="ctr" indent="0" marL="0">
              <a:spcAft>
                <a:spcPts val="400"/>
              </a:spcAft>
              <a:buNone/>
            </a:pPr>
            <a:r>
              <a:rPr lang="en-US" altLang="en-US" sz="1800" b="1" dirty="0">
                <a:solidFill>
                  <a:srgbClr val="1F1A3D"/>
                </a:solidFill>
                <a:latin typeface="IBM Plex Sans Hebrew" pitchFamily="34" charset="0"/>
                <a:ea typeface="IBM Plex Sans Hebrew" pitchFamily="34" charset="-122"/>
                <a:cs typeface="IBM Plex Sans Hebrew" pitchFamily="34" charset="-120"/>
              </a:rPr>
              <a:t>"Shorter"</a:t>
            </a:r>
            <a:endParaRPr lang="en-US" sz="1800" dirty="0"/>
          </a:p>
        </p:txBody>
      </p:sp>
      <p:sp>
        <p:nvSpPr>
          <p:cNvPr id="6" name="Shape 4"/>
          <p:cNvSpPr/>
          <p:nvPr/>
        </p:nvSpPr>
        <p:spPr>
          <a:xfrm>
            <a:off x="3392424" y="2103120"/>
            <a:ext cx="2606040" cy="822960"/>
          </a:xfrm>
          <a:prstGeom prst="roundRect">
            <a:avLst>
              <a:gd name="adj" fmla="val 16667"/>
            </a:avLst>
          </a:prstGeom>
          <a:solidFill>
            <a:srgbClr val="DDF4F2"/>
          </a:solidFill>
          <a:ln w="12700">
            <a:solidFill>
              <a:srgbClr val="DDF4F2"/>
            </a:solidFill>
            <a:prstDash val="solid"/>
          </a:ln>
        </p:spPr>
      </p:sp>
      <p:sp>
        <p:nvSpPr>
          <p:cNvPr id="7" name="Text 5"/>
          <p:cNvSpPr/>
          <p:nvPr/>
        </p:nvSpPr>
        <p:spPr>
          <a:xfrm>
            <a:off x="3392424" y="2103120"/>
            <a:ext cx="2606040" cy="822960"/>
          </a:xfrm>
          <a:prstGeom prst="rect">
            <a:avLst/>
          </a:prstGeom>
          <a:noFill/>
          <a:ln/>
        </p:spPr>
        <p:txBody>
          <a:bodyPr wrap="square" lIns="0" tIns="0" rIns="0" bIns="0" rtlCol="0" anchor="ctr"/>
          <a:lstStyle/>
          <a:p>
            <a:pPr algn="ctr" indent="0" marL="0">
              <a:spcAft>
                <a:spcPts val="400"/>
              </a:spcAft>
              <a:buNone/>
            </a:pPr>
            <a:r>
              <a:rPr lang="en-US" altLang="en-US" sz="1800" b="1" dirty="0">
                <a:solidFill>
                  <a:srgbClr val="1F1A3D"/>
                </a:solidFill>
                <a:latin typeface="IBM Plex Sans Hebrew" pitchFamily="34" charset="0"/>
                <a:ea typeface="IBM Plex Sans Hebrew" pitchFamily="34" charset="-122"/>
                <a:cs typeface="IBM Plex Sans Hebrew" pitchFamily="34" charset="-120"/>
              </a:rPr>
              <a:t>"In simpler words"</a:t>
            </a:r>
            <a:endParaRPr lang="en-US" sz="1800" dirty="0"/>
          </a:p>
        </p:txBody>
      </p:sp>
      <p:sp>
        <p:nvSpPr>
          <p:cNvPr id="8" name="Shape 6"/>
          <p:cNvSpPr/>
          <p:nvPr/>
        </p:nvSpPr>
        <p:spPr>
          <a:xfrm>
            <a:off x="6163056" y="2103120"/>
            <a:ext cx="2606040" cy="822960"/>
          </a:xfrm>
          <a:prstGeom prst="roundRect">
            <a:avLst>
              <a:gd name="adj" fmla="val 16667"/>
            </a:avLst>
          </a:prstGeom>
          <a:solidFill>
            <a:srgbClr val="FFF0D6"/>
          </a:solidFill>
          <a:ln w="12700">
            <a:solidFill>
              <a:srgbClr val="FFF0D6"/>
            </a:solidFill>
            <a:prstDash val="solid"/>
          </a:ln>
        </p:spPr>
      </p:sp>
      <p:sp>
        <p:nvSpPr>
          <p:cNvPr id="9" name="Text 7"/>
          <p:cNvSpPr/>
          <p:nvPr/>
        </p:nvSpPr>
        <p:spPr>
          <a:xfrm>
            <a:off x="6163056" y="2103120"/>
            <a:ext cx="2606040" cy="822960"/>
          </a:xfrm>
          <a:prstGeom prst="rect">
            <a:avLst/>
          </a:prstGeom>
          <a:noFill/>
          <a:ln/>
        </p:spPr>
        <p:txBody>
          <a:bodyPr wrap="square" lIns="0" tIns="0" rIns="0" bIns="0" rtlCol="0" anchor="ctr"/>
          <a:lstStyle/>
          <a:p>
            <a:pPr algn="ctr" indent="0" marL="0">
              <a:spcAft>
                <a:spcPts val="400"/>
              </a:spcAft>
              <a:buNone/>
            </a:pPr>
            <a:r>
              <a:rPr lang="en-US" altLang="en-US" sz="1800" b="1" dirty="0">
                <a:solidFill>
                  <a:srgbClr val="1F1A3D"/>
                </a:solidFill>
                <a:latin typeface="IBM Plex Sans Hebrew" pitchFamily="34" charset="0"/>
                <a:ea typeface="IBM Plex Sans Hebrew" pitchFamily="34" charset="-122"/>
                <a:cs typeface="IBM Plex Sans Hebrew" pitchFamily="34" charset="-120"/>
              </a:rPr>
              <a:t>"Give me 3 options"</a:t>
            </a:r>
            <a:endParaRPr lang="en-US" sz="1800" dirty="0"/>
          </a:p>
        </p:txBody>
      </p:sp>
      <p:sp>
        <p:nvSpPr>
          <p:cNvPr id="10" name="Shape 8"/>
          <p:cNvSpPr/>
          <p:nvPr/>
        </p:nvSpPr>
        <p:spPr>
          <a:xfrm>
            <a:off x="8933688" y="2103120"/>
            <a:ext cx="2606040" cy="822960"/>
          </a:xfrm>
          <a:prstGeom prst="roundRect">
            <a:avLst>
              <a:gd name="adj" fmla="val 16667"/>
            </a:avLst>
          </a:prstGeom>
          <a:solidFill>
            <a:srgbClr val="FFE3DA"/>
          </a:solidFill>
          <a:ln w="12700">
            <a:solidFill>
              <a:srgbClr val="FFE3DA"/>
            </a:solidFill>
            <a:prstDash val="solid"/>
          </a:ln>
        </p:spPr>
      </p:sp>
      <p:sp>
        <p:nvSpPr>
          <p:cNvPr id="11" name="Text 9"/>
          <p:cNvSpPr/>
          <p:nvPr/>
        </p:nvSpPr>
        <p:spPr>
          <a:xfrm>
            <a:off x="8933688" y="2103120"/>
            <a:ext cx="2606040" cy="822960"/>
          </a:xfrm>
          <a:prstGeom prst="rect">
            <a:avLst/>
          </a:prstGeom>
          <a:noFill/>
          <a:ln/>
        </p:spPr>
        <p:txBody>
          <a:bodyPr wrap="square" lIns="0" tIns="0" rIns="0" bIns="0" rtlCol="0" anchor="ctr"/>
          <a:lstStyle/>
          <a:p>
            <a:pPr algn="ctr" indent="0" marL="0">
              <a:spcAft>
                <a:spcPts val="400"/>
              </a:spcAft>
              <a:buNone/>
            </a:pPr>
            <a:r>
              <a:rPr lang="en-US" altLang="en-US" sz="1800" b="1" dirty="0">
                <a:solidFill>
                  <a:srgbClr val="1F1A3D"/>
                </a:solidFill>
                <a:latin typeface="IBM Plex Sans Hebrew" pitchFamily="34" charset="0"/>
                <a:ea typeface="IBM Plex Sans Hebrew" pitchFamily="34" charset="-122"/>
                <a:cs typeface="IBM Plex Sans Hebrew" pitchFamily="34" charset="-120"/>
              </a:rPr>
              <a:t>"Put it in a table"</a:t>
            </a:r>
            <a:endParaRPr lang="en-US" sz="1800" dirty="0"/>
          </a:p>
        </p:txBody>
      </p:sp>
      <p:sp>
        <p:nvSpPr>
          <p:cNvPr id="12" name="Shape 10"/>
          <p:cNvSpPr/>
          <p:nvPr/>
        </p:nvSpPr>
        <p:spPr>
          <a:xfrm>
            <a:off x="621792" y="3154680"/>
            <a:ext cx="2606040" cy="822960"/>
          </a:xfrm>
          <a:prstGeom prst="roundRect">
            <a:avLst>
              <a:gd name="adj" fmla="val 16667"/>
            </a:avLst>
          </a:prstGeom>
          <a:solidFill>
            <a:srgbClr val="F1EDFF"/>
          </a:solidFill>
          <a:ln w="12700">
            <a:solidFill>
              <a:srgbClr val="F1EDFF"/>
            </a:solidFill>
            <a:prstDash val="solid"/>
          </a:ln>
        </p:spPr>
      </p:sp>
      <p:sp>
        <p:nvSpPr>
          <p:cNvPr id="13" name="Text 11"/>
          <p:cNvSpPr/>
          <p:nvPr/>
        </p:nvSpPr>
        <p:spPr>
          <a:xfrm>
            <a:off x="621792" y="3154680"/>
            <a:ext cx="2606040" cy="822960"/>
          </a:xfrm>
          <a:prstGeom prst="rect">
            <a:avLst/>
          </a:prstGeom>
          <a:noFill/>
          <a:ln/>
        </p:spPr>
        <p:txBody>
          <a:bodyPr wrap="square" lIns="0" tIns="0" rIns="0" bIns="0" rtlCol="0" anchor="ctr"/>
          <a:lstStyle/>
          <a:p>
            <a:pPr algn="ctr" indent="0" marL="0">
              <a:spcAft>
                <a:spcPts val="400"/>
              </a:spcAft>
              <a:buNone/>
            </a:pPr>
            <a:r>
              <a:rPr lang="en-US" altLang="en-US" sz="1800" b="1" dirty="0">
                <a:solidFill>
                  <a:srgbClr val="1F1A3D"/>
                </a:solidFill>
                <a:latin typeface="IBM Plex Sans Hebrew" pitchFamily="34" charset="0"/>
                <a:ea typeface="IBM Plex Sans Hebrew" pitchFamily="34" charset="-122"/>
                <a:cs typeface="IBM Plex Sans Hebrew" pitchFamily="34" charset="-120"/>
              </a:rPr>
              <a:t>"More formal"</a:t>
            </a:r>
            <a:endParaRPr lang="en-US" sz="1800" dirty="0"/>
          </a:p>
        </p:txBody>
      </p:sp>
      <p:sp>
        <p:nvSpPr>
          <p:cNvPr id="14" name="Shape 12"/>
          <p:cNvSpPr/>
          <p:nvPr/>
        </p:nvSpPr>
        <p:spPr>
          <a:xfrm>
            <a:off x="3392424" y="3154680"/>
            <a:ext cx="2606040" cy="822960"/>
          </a:xfrm>
          <a:prstGeom prst="roundRect">
            <a:avLst>
              <a:gd name="adj" fmla="val 16667"/>
            </a:avLst>
          </a:prstGeom>
          <a:solidFill>
            <a:srgbClr val="DDF4F2"/>
          </a:solidFill>
          <a:ln w="12700">
            <a:solidFill>
              <a:srgbClr val="DDF4F2"/>
            </a:solidFill>
            <a:prstDash val="solid"/>
          </a:ln>
        </p:spPr>
      </p:sp>
      <p:sp>
        <p:nvSpPr>
          <p:cNvPr id="15" name="Text 13"/>
          <p:cNvSpPr/>
          <p:nvPr/>
        </p:nvSpPr>
        <p:spPr>
          <a:xfrm>
            <a:off x="3392424" y="3154680"/>
            <a:ext cx="2606040" cy="822960"/>
          </a:xfrm>
          <a:prstGeom prst="rect">
            <a:avLst/>
          </a:prstGeom>
          <a:noFill/>
          <a:ln/>
        </p:spPr>
        <p:txBody>
          <a:bodyPr wrap="square" lIns="0" tIns="0" rIns="0" bIns="0" rtlCol="0" anchor="ctr"/>
          <a:lstStyle/>
          <a:p>
            <a:pPr algn="ctr" indent="0" marL="0">
              <a:spcAft>
                <a:spcPts val="400"/>
              </a:spcAft>
              <a:buNone/>
            </a:pPr>
            <a:r>
              <a:rPr lang="en-US" altLang="en-US" sz="1800" b="1" dirty="0">
                <a:solidFill>
                  <a:srgbClr val="1F1A3D"/>
                </a:solidFill>
                <a:latin typeface="IBM Plex Sans Hebrew" pitchFamily="34" charset="0"/>
                <a:ea typeface="IBM Plex Sans Hebrew" pitchFamily="34" charset="-122"/>
                <a:cs typeface="IBM Plex Sans Hebrew" pitchFamily="34" charset="-120"/>
              </a:rPr>
              <a:t>"What's missing?"</a:t>
            </a:r>
            <a:endParaRPr lang="en-US" sz="1800" dirty="0"/>
          </a:p>
        </p:txBody>
      </p:sp>
      <p:sp>
        <p:nvSpPr>
          <p:cNvPr id="16" name="Shape 14"/>
          <p:cNvSpPr/>
          <p:nvPr/>
        </p:nvSpPr>
        <p:spPr>
          <a:xfrm>
            <a:off x="6163056" y="3154680"/>
            <a:ext cx="2606040" cy="822960"/>
          </a:xfrm>
          <a:prstGeom prst="roundRect">
            <a:avLst>
              <a:gd name="adj" fmla="val 16667"/>
            </a:avLst>
          </a:prstGeom>
          <a:solidFill>
            <a:srgbClr val="FFF0D6"/>
          </a:solidFill>
          <a:ln w="12700">
            <a:solidFill>
              <a:srgbClr val="FFF0D6"/>
            </a:solidFill>
            <a:prstDash val="solid"/>
          </a:ln>
        </p:spPr>
      </p:sp>
      <p:sp>
        <p:nvSpPr>
          <p:cNvPr id="17" name="Text 15"/>
          <p:cNvSpPr/>
          <p:nvPr/>
        </p:nvSpPr>
        <p:spPr>
          <a:xfrm>
            <a:off x="6163056" y="3154680"/>
            <a:ext cx="2606040" cy="822960"/>
          </a:xfrm>
          <a:prstGeom prst="rect">
            <a:avLst/>
          </a:prstGeom>
          <a:noFill/>
          <a:ln/>
        </p:spPr>
        <p:txBody>
          <a:bodyPr wrap="square" lIns="0" tIns="0" rIns="0" bIns="0" rtlCol="0" anchor="ctr"/>
          <a:lstStyle/>
          <a:p>
            <a:pPr algn="ctr" indent="0" marL="0">
              <a:spcAft>
                <a:spcPts val="400"/>
              </a:spcAft>
              <a:buNone/>
            </a:pPr>
            <a:r>
              <a:rPr lang="en-US" altLang="en-US" sz="1800" b="1" dirty="0">
                <a:solidFill>
                  <a:srgbClr val="1F1A3D"/>
                </a:solidFill>
                <a:latin typeface="IBM Plex Sans Hebrew" pitchFamily="34" charset="0"/>
                <a:ea typeface="IBM Plex Sans Hebrew" pitchFamily="34" charset="-122"/>
                <a:cs typeface="IBM Plex Sans Hebrew" pitchFamily="34" charset="-120"/>
              </a:rPr>
              <a:t>"Just swap Tuesday"</a:t>
            </a:r>
            <a:endParaRPr lang="en-US" sz="1800" dirty="0"/>
          </a:p>
        </p:txBody>
      </p:sp>
      <p:sp>
        <p:nvSpPr>
          <p:cNvPr id="18" name="Shape 16"/>
          <p:cNvSpPr/>
          <p:nvPr/>
        </p:nvSpPr>
        <p:spPr>
          <a:xfrm>
            <a:off x="8933688" y="3154680"/>
            <a:ext cx="2606040" cy="822960"/>
          </a:xfrm>
          <a:prstGeom prst="roundRect">
            <a:avLst>
              <a:gd name="adj" fmla="val 16667"/>
            </a:avLst>
          </a:prstGeom>
          <a:solidFill>
            <a:srgbClr val="FFE3DA"/>
          </a:solidFill>
          <a:ln w="12700">
            <a:solidFill>
              <a:srgbClr val="FFE3DA"/>
            </a:solidFill>
            <a:prstDash val="solid"/>
          </a:ln>
        </p:spPr>
      </p:sp>
      <p:sp>
        <p:nvSpPr>
          <p:cNvPr id="19" name="Text 17"/>
          <p:cNvSpPr/>
          <p:nvPr/>
        </p:nvSpPr>
        <p:spPr>
          <a:xfrm>
            <a:off x="8933688" y="3154680"/>
            <a:ext cx="2606040" cy="822960"/>
          </a:xfrm>
          <a:prstGeom prst="rect">
            <a:avLst/>
          </a:prstGeom>
          <a:noFill/>
          <a:ln/>
        </p:spPr>
        <p:txBody>
          <a:bodyPr wrap="square" lIns="0" tIns="0" rIns="0" bIns="0" rtlCol="0" anchor="ctr"/>
          <a:lstStyle/>
          <a:p>
            <a:pPr algn="ctr" indent="0" marL="0">
              <a:spcAft>
                <a:spcPts val="400"/>
              </a:spcAft>
              <a:buNone/>
            </a:pPr>
            <a:r>
              <a:rPr lang="en-US" altLang="en-US" sz="1800" b="1" dirty="0">
                <a:solidFill>
                  <a:srgbClr val="1F1A3D"/>
                </a:solidFill>
                <a:latin typeface="IBM Plex Sans Hebrew" pitchFamily="34" charset="0"/>
                <a:ea typeface="IBM Plex Sans Hebrew" pitchFamily="34" charset="-122"/>
                <a:cs typeface="IBM Plex Sans Hebrew" pitchFamily="34" charset="-120"/>
              </a:rPr>
              <a:t>"Ask me questions first"</a:t>
            </a:r>
            <a:endParaRPr lang="en-US" sz="1800" dirty="0"/>
          </a:p>
        </p:txBody>
      </p:sp>
      <p:sp>
        <p:nvSpPr>
          <p:cNvPr id="20" name="Shape 18"/>
          <p:cNvSpPr/>
          <p:nvPr/>
        </p:nvSpPr>
        <p:spPr>
          <a:xfrm>
            <a:off x="548640" y="4434840"/>
            <a:ext cx="11094415" cy="1463040"/>
          </a:xfrm>
          <a:prstGeom prst="roundRect">
            <a:avLst>
              <a:gd name="adj" fmla="val 9375"/>
            </a:avLst>
          </a:prstGeom>
          <a:solidFill>
            <a:srgbClr val="FFFFFF"/>
          </a:solidFill>
          <a:ln w="15875">
            <a:solidFill>
              <a:srgbClr val="E7E2F7"/>
            </a:solidFill>
            <a:prstDash val="solid"/>
          </a:ln>
        </p:spPr>
      </p:sp>
      <p:sp>
        <p:nvSpPr>
          <p:cNvPr id="21" name="Text 19"/>
          <p:cNvSpPr/>
          <p:nvPr/>
        </p:nvSpPr>
        <p:spPr>
          <a:xfrm>
            <a:off x="822960" y="4526280"/>
            <a:ext cx="10545775" cy="1280160"/>
          </a:xfrm>
          <a:prstGeom prst="rect">
            <a:avLst/>
          </a:prstGeom>
          <a:noFill/>
          <a:ln/>
        </p:spPr>
        <p:txBody>
          <a:bodyPr wrap="square" lIns="0" tIns="0" rIns="0" bIns="0" rtlCol="0" anchor="ctr"/>
          <a:lstStyle/>
          <a:p>
            <a:pPr algn="l" indent="0" marL="0">
              <a:spcAft>
                <a:spcPts val="400"/>
              </a:spcAft>
              <a:buNone/>
            </a:pPr>
            <a:r>
              <a:rPr lang="en-US" altLang="en-US" sz="1700" b="1" dirty="0">
                <a:solidFill>
                  <a:srgbClr val="FF7A59"/>
                </a:solidFill>
                <a:latin typeface="IBM Plex Sans Hebrew" pitchFamily="34" charset="0"/>
                <a:ea typeface="IBM Plex Sans Hebrew" pitchFamily="34" charset="-122"/>
                <a:cs typeface="IBM Plex Sans Hebrew" pitchFamily="34" charset="-120"/>
              </a:rPr>
              <a:t>Day 6 exercise: </a:t>
            </a:r>
            <a:r>
              <a:rPr lang="en-US" altLang="en-US" sz="1700" dirty="0">
                <a:solidFill>
                  <a:srgbClr val="1F1A3D"/>
                </a:solidFill>
                <a:latin typeface="IBM Plex Sans Hebrew" pitchFamily="34" charset="0"/>
                <a:ea typeface="IBM Plex Sans Hebrew" pitchFamily="34" charset="-122"/>
                <a:cs typeface="IBM Plex Sans Hebrew" pitchFamily="34" charset="-120"/>
              </a:rPr>
              <a:t>"In my fridge I have eggs, tomatoes, chicken, rice and zucchini. Plan 5 dinners for a family of 4, 40 minutes or less each, as a table." Then 3 rounds of improvements and a shopping list.</a:t>
            </a:r>
            <a:endParaRPr lang="en-US" sz="1700" dirty="0"/>
          </a:p>
        </p:txBody>
      </p:sp>
      <p:sp>
        <p:nvSpPr>
          <p:cNvPr id="22" name="olam-copyright-footer"/>
          <p:cNvSpPr txBox="1"/>
          <p:nvPr/>
        </p:nvSpPr>
        <p:spPr>
          <a:xfrm>
            <a:off x="0" y="6549390"/>
            <a:ext cx="12192000" cy="308610"/>
          </a:xfrm>
          <a:prstGeom prst="rect">
            <a:avLst/>
          </a:prstGeom>
          <a:noFill/>
        </p:spPr>
        <p:txBody>
          <a:bodyPr wrap="square">
            <a:spAutoFit/>
          </a:bodyPr>
          <a:lstStyle/>
          <a:p>
            <a:pPr algn="ctr"/>
            <a:r>
              <a:rPr sz="800">
                <a:solidFill>
                  <a:srgbClr val="8A8A99"/>
                </a:solidFill>
                <a:latin typeface="Rubik"/>
              </a:rPr>
              <a:t>© Amram Abramovich · Olam HaChesed · All rights reserved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8F1"/>
        </a:solidFill>
      </p:bgPr>
    </p:bg>
    <p:spTree>
      <p:nvGrpSpPr>
        <p:cNvPr id="1" name=""/>
        <p:cNvGrpSpPr/>
        <p:nvPr/>
      </p:nvGrpSpPr>
      <p:grpSpPr>
        <a:xfrm>
          <a:off x="0" y="0"/>
          <a:ext cx="0" cy="0"/>
          <a:chOff x="0" y="0"/>
          <a:chExt cx="0" cy="0"/>
        </a:xfrm>
      </p:grpSpPr>
      <p:sp>
        <p:nvSpPr>
          <p:cNvPr id="2" name="Text 0"/>
          <p:cNvSpPr/>
          <p:nvPr/>
        </p:nvSpPr>
        <p:spPr>
          <a:xfrm>
            <a:off x="548640" y="411480"/>
            <a:ext cx="11094415" cy="822960"/>
          </a:xfrm>
          <a:prstGeom prst="rect">
            <a:avLst/>
          </a:prstGeom>
          <a:noFill/>
          <a:ln/>
        </p:spPr>
        <p:txBody>
          <a:bodyPr wrap="square" lIns="0" tIns="0" rIns="0" bIns="0" rtlCol="0" anchor="ctr"/>
          <a:lstStyle/>
          <a:p>
            <a:pPr algn="l" indent="0" marL="0">
              <a:spcAft>
                <a:spcPts val="400"/>
              </a:spcAft>
              <a:buNone/>
            </a:pPr>
            <a:r>
              <a:rPr lang="en-US" altLang="en-US" sz="3400" dirty="0">
                <a:solidFill>
                  <a:srgbClr val="6C4CF5"/>
                </a:solidFill>
                <a:latin typeface="Secular One" pitchFamily="34" charset="0"/>
                <a:ea typeface="Secular One" pitchFamily="34" charset="-122"/>
                <a:cs typeface="Secular One" pitchFamily="34" charset="-120"/>
              </a:rPr>
              <a:t>AI writes the draft. You decide and send.</a:t>
            </a:r>
            <a:endParaRPr lang="en-US" sz="3400" dirty="0"/>
          </a:p>
        </p:txBody>
      </p:sp>
      <p:sp>
        <p:nvSpPr>
          <p:cNvPr id="3" name="Shape 1"/>
          <p:cNvSpPr/>
          <p:nvPr/>
        </p:nvSpPr>
        <p:spPr>
          <a:xfrm>
            <a:off x="551383" y="1508760"/>
            <a:ext cx="5376672" cy="4480560"/>
          </a:xfrm>
          <a:prstGeom prst="roundRect">
            <a:avLst>
              <a:gd name="adj" fmla="val 3061"/>
            </a:avLst>
          </a:prstGeom>
          <a:solidFill>
            <a:srgbClr val="FFFFFF"/>
          </a:solidFill>
          <a:ln w="15875">
            <a:solidFill>
              <a:srgbClr val="E7E2F7"/>
            </a:solidFill>
            <a:prstDash val="solid"/>
          </a:ln>
        </p:spPr>
      </p:sp>
      <p:sp>
        <p:nvSpPr>
          <p:cNvPr id="4" name="Text 2"/>
          <p:cNvSpPr/>
          <p:nvPr/>
        </p:nvSpPr>
        <p:spPr>
          <a:xfrm>
            <a:off x="807415" y="1691640"/>
            <a:ext cx="4846320" cy="457200"/>
          </a:xfrm>
          <a:prstGeom prst="rect">
            <a:avLst/>
          </a:prstGeom>
          <a:noFill/>
          <a:ln/>
        </p:spPr>
        <p:txBody>
          <a:bodyPr wrap="square" lIns="0" tIns="0" rIns="0" bIns="0" rtlCol="0" anchor="t"/>
          <a:lstStyle/>
          <a:p>
            <a:pPr algn="l" indent="0" marL="0">
              <a:spcAft>
                <a:spcPts val="400"/>
              </a:spcAft>
              <a:buNone/>
            </a:pPr>
            <a:r>
              <a:rPr lang="en-US" altLang="en-US" sz="2200" dirty="0">
                <a:solidFill>
                  <a:srgbClr val="6C4CF5"/>
                </a:solidFill>
                <a:latin typeface="Secular One" pitchFamily="34" charset="0"/>
                <a:ea typeface="Secular One" pitchFamily="34" charset="-122"/>
                <a:cs typeface="Secular One" pitchFamily="34" charset="-120"/>
              </a:rPr>
              <a:t>The request</a:t>
            </a:r>
            <a:endParaRPr lang="en-US" sz="2200" dirty="0"/>
          </a:p>
        </p:txBody>
      </p:sp>
      <p:sp>
        <p:nvSpPr>
          <p:cNvPr id="5" name="Text 3"/>
          <p:cNvSpPr/>
          <p:nvPr/>
        </p:nvSpPr>
        <p:spPr>
          <a:xfrm>
            <a:off x="807415" y="2240280"/>
            <a:ext cx="4846320" cy="2103120"/>
          </a:xfrm>
          <a:prstGeom prst="rect">
            <a:avLst/>
          </a:prstGeom>
          <a:noFill/>
          <a:ln/>
        </p:spPr>
        <p:txBody>
          <a:bodyPr wrap="square" lIns="0" tIns="0" rIns="0" bIns="0" rtlCol="0" anchor="t"/>
          <a:lstStyle/>
          <a:p>
            <a:pPr algn="l" indent="0" marL="0">
              <a:spcAft>
                <a:spcPts val="400"/>
              </a:spcAft>
              <a:buNone/>
            </a:pPr>
            <a:r>
              <a:rPr lang="en-US" altLang="en-US" sz="1600" dirty="0">
                <a:solidFill>
                  <a:srgbClr val="1F1A3D"/>
                </a:solidFill>
                <a:latin typeface="IBM Plex Sans Hebrew" pitchFamily="34" charset="0"/>
                <a:ea typeface="IBM Plex Sans Hebrew" pitchFamily="34" charset="-122"/>
                <a:cs typeface="IBM Plex Sans Hebrew" pitchFamily="34" charset="-120"/>
              </a:rPr>
              <a:t>"My internet provider charged me twice. Write an email to customer service: polite but firm, under 120 words. Instead of personal details, write [name], [account number], [amount]."</a:t>
            </a:r>
            <a:endParaRPr lang="en-US" sz="1600" dirty="0"/>
          </a:p>
        </p:txBody>
      </p:sp>
      <p:sp>
        <p:nvSpPr>
          <p:cNvPr id="6" name="Shape 4"/>
          <p:cNvSpPr/>
          <p:nvPr/>
        </p:nvSpPr>
        <p:spPr>
          <a:xfrm>
            <a:off x="807415" y="4526280"/>
            <a:ext cx="1188720" cy="384048"/>
          </a:xfrm>
          <a:prstGeom prst="roundRect">
            <a:avLst>
              <a:gd name="adj" fmla="val 50000"/>
            </a:avLst>
          </a:prstGeom>
          <a:solidFill>
            <a:srgbClr val="2EC4B6"/>
          </a:solidFill>
          <a:ln w="12700">
            <a:solidFill>
              <a:srgbClr val="2EC4B6"/>
            </a:solidFill>
            <a:prstDash val="solid"/>
          </a:ln>
        </p:spPr>
      </p:sp>
      <p:sp>
        <p:nvSpPr>
          <p:cNvPr id="7" name="Text 5"/>
          <p:cNvSpPr/>
          <p:nvPr/>
        </p:nvSpPr>
        <p:spPr>
          <a:xfrm>
            <a:off x="807415" y="4526280"/>
            <a:ext cx="1188720" cy="384048"/>
          </a:xfrm>
          <a:prstGeom prst="rect">
            <a:avLst/>
          </a:prstGeom>
          <a:noFill/>
          <a:ln/>
        </p:spPr>
        <p:txBody>
          <a:bodyPr wrap="square" lIns="0" tIns="0" rIns="0" bIns="0" rtlCol="0" anchor="ctr"/>
          <a:lstStyle/>
          <a:p>
            <a:pPr algn="ctr" indent="0" marL="0">
              <a:buNone/>
            </a:pPr>
            <a:r>
              <a:rPr lang="en-US" altLang="en-US" sz="1300" b="1" dirty="0">
                <a:solidFill>
                  <a:srgbClr val="FFFFFF"/>
                </a:solidFill>
                <a:latin typeface="IBM Plex Sans Hebrew" pitchFamily="34" charset="0"/>
                <a:ea typeface="IBM Plex Sans Hebrew" pitchFamily="34" charset="-122"/>
                <a:cs typeface="IBM Plex Sans Hebrew" pitchFamily="34" charset="-120"/>
              </a:rPr>
              <a:t>[name]</a:t>
            </a:r>
            <a:endParaRPr lang="en-US" sz="1300" dirty="0"/>
          </a:p>
        </p:txBody>
      </p:sp>
      <p:sp>
        <p:nvSpPr>
          <p:cNvPr id="8" name="Shape 6"/>
          <p:cNvSpPr/>
          <p:nvPr/>
        </p:nvSpPr>
        <p:spPr>
          <a:xfrm>
            <a:off x="2133295" y="4526280"/>
            <a:ext cx="2057400" cy="384048"/>
          </a:xfrm>
          <a:prstGeom prst="roundRect">
            <a:avLst>
              <a:gd name="adj" fmla="val 50000"/>
            </a:avLst>
          </a:prstGeom>
          <a:solidFill>
            <a:srgbClr val="2EC4B6"/>
          </a:solidFill>
          <a:ln w="12700">
            <a:solidFill>
              <a:srgbClr val="2EC4B6"/>
            </a:solidFill>
            <a:prstDash val="solid"/>
          </a:ln>
        </p:spPr>
      </p:sp>
      <p:sp>
        <p:nvSpPr>
          <p:cNvPr id="9" name="Text 7"/>
          <p:cNvSpPr/>
          <p:nvPr/>
        </p:nvSpPr>
        <p:spPr>
          <a:xfrm>
            <a:off x="2133295" y="4526280"/>
            <a:ext cx="2057400" cy="384048"/>
          </a:xfrm>
          <a:prstGeom prst="rect">
            <a:avLst/>
          </a:prstGeom>
          <a:noFill/>
          <a:ln/>
        </p:spPr>
        <p:txBody>
          <a:bodyPr wrap="square" lIns="0" tIns="0" rIns="0" bIns="0" rtlCol="0" anchor="ctr"/>
          <a:lstStyle/>
          <a:p>
            <a:pPr algn="ctr" indent="0" marL="0">
              <a:buNone/>
            </a:pPr>
            <a:r>
              <a:rPr lang="en-US" altLang="en-US" sz="1300" b="1" dirty="0">
                <a:solidFill>
                  <a:srgbClr val="FFFFFF"/>
                </a:solidFill>
                <a:latin typeface="IBM Plex Sans Hebrew" pitchFamily="34" charset="0"/>
                <a:ea typeface="IBM Plex Sans Hebrew" pitchFamily="34" charset="-122"/>
                <a:cs typeface="IBM Plex Sans Hebrew" pitchFamily="34" charset="-120"/>
              </a:rPr>
              <a:t>[account number]</a:t>
            </a:r>
            <a:endParaRPr lang="en-US" sz="1300" dirty="0"/>
          </a:p>
        </p:txBody>
      </p:sp>
      <p:sp>
        <p:nvSpPr>
          <p:cNvPr id="10" name="Shape 8"/>
          <p:cNvSpPr/>
          <p:nvPr/>
        </p:nvSpPr>
        <p:spPr>
          <a:xfrm>
            <a:off x="4327855" y="4526280"/>
            <a:ext cx="1325880" cy="384048"/>
          </a:xfrm>
          <a:prstGeom prst="roundRect">
            <a:avLst>
              <a:gd name="adj" fmla="val 50000"/>
            </a:avLst>
          </a:prstGeom>
          <a:solidFill>
            <a:srgbClr val="2EC4B6"/>
          </a:solidFill>
          <a:ln w="12700">
            <a:solidFill>
              <a:srgbClr val="2EC4B6"/>
            </a:solidFill>
            <a:prstDash val="solid"/>
          </a:ln>
        </p:spPr>
      </p:sp>
      <p:sp>
        <p:nvSpPr>
          <p:cNvPr id="11" name="Text 9"/>
          <p:cNvSpPr/>
          <p:nvPr/>
        </p:nvSpPr>
        <p:spPr>
          <a:xfrm>
            <a:off x="4327855" y="4526280"/>
            <a:ext cx="1325880" cy="384048"/>
          </a:xfrm>
          <a:prstGeom prst="rect">
            <a:avLst/>
          </a:prstGeom>
          <a:noFill/>
          <a:ln/>
        </p:spPr>
        <p:txBody>
          <a:bodyPr wrap="square" lIns="0" tIns="0" rIns="0" bIns="0" rtlCol="0" anchor="ctr"/>
          <a:lstStyle/>
          <a:p>
            <a:pPr algn="ctr" indent="0" marL="0">
              <a:buNone/>
            </a:pPr>
            <a:r>
              <a:rPr lang="en-US" altLang="en-US" sz="1300" b="1" dirty="0">
                <a:solidFill>
                  <a:srgbClr val="FFFFFF"/>
                </a:solidFill>
                <a:latin typeface="IBM Plex Sans Hebrew" pitchFamily="34" charset="0"/>
                <a:ea typeface="IBM Plex Sans Hebrew" pitchFamily="34" charset="-122"/>
                <a:cs typeface="IBM Plex Sans Hebrew" pitchFamily="34" charset="-120"/>
              </a:rPr>
              <a:t>[amount]</a:t>
            </a:r>
            <a:endParaRPr lang="en-US" sz="1300" dirty="0"/>
          </a:p>
        </p:txBody>
      </p:sp>
      <p:sp>
        <p:nvSpPr>
          <p:cNvPr id="12" name="Text 10"/>
          <p:cNvSpPr/>
          <p:nvPr/>
        </p:nvSpPr>
        <p:spPr>
          <a:xfrm>
            <a:off x="807415" y="5120640"/>
            <a:ext cx="4846320" cy="457200"/>
          </a:xfrm>
          <a:prstGeom prst="rect">
            <a:avLst/>
          </a:prstGeom>
          <a:noFill/>
          <a:ln/>
        </p:spPr>
        <p:txBody>
          <a:bodyPr wrap="square" lIns="0" tIns="0" rIns="0" bIns="0" rtlCol="0" anchor="t"/>
          <a:lstStyle/>
          <a:p>
            <a:pPr algn="l" indent="0" marL="0">
              <a:spcAft>
                <a:spcPts val="400"/>
              </a:spcAft>
              <a:buNone/>
            </a:pPr>
            <a:r>
              <a:rPr lang="en-US" altLang="en-US" sz="1400" dirty="0">
                <a:solidFill>
                  <a:srgbClr val="6B6880"/>
                </a:solidFill>
                <a:latin typeface="IBM Plex Sans Hebrew" pitchFamily="34" charset="0"/>
                <a:ea typeface="IBM Plex Sans Hebrew" pitchFamily="34" charset="-122"/>
                <a:cs typeface="IBM Plex Sans Hebrew" pitchFamily="34" charset="-120"/>
              </a:rPr>
              <a:t>Replacing identifying details = anonymizing</a:t>
            </a:r>
            <a:endParaRPr lang="en-US" sz="1400" dirty="0"/>
          </a:p>
        </p:txBody>
      </p:sp>
      <p:sp>
        <p:nvSpPr>
          <p:cNvPr id="13" name="Text 11"/>
          <p:cNvSpPr/>
          <p:nvPr/>
        </p:nvSpPr>
        <p:spPr>
          <a:xfrm>
            <a:off x="6248095" y="1600200"/>
            <a:ext cx="5394960" cy="457200"/>
          </a:xfrm>
          <a:prstGeom prst="rect">
            <a:avLst/>
          </a:prstGeom>
          <a:noFill/>
          <a:ln/>
        </p:spPr>
        <p:txBody>
          <a:bodyPr wrap="square" lIns="0" tIns="0" rIns="0" bIns="0" rtlCol="0" anchor="t"/>
          <a:lstStyle/>
          <a:p>
            <a:pPr algn="l" indent="0" marL="0">
              <a:spcAft>
                <a:spcPts val="400"/>
              </a:spcAft>
              <a:buNone/>
            </a:pPr>
            <a:r>
              <a:rPr lang="en-US" altLang="en-US" sz="2200" dirty="0">
                <a:solidFill>
                  <a:srgbClr val="FF7A59"/>
                </a:solidFill>
                <a:latin typeface="Secular One" pitchFamily="34" charset="0"/>
                <a:ea typeface="Secular One" pitchFamily="34" charset="-122"/>
                <a:cs typeface="Secular One" pitchFamily="34" charset="-120"/>
              </a:rPr>
              <a:t>Uses worth trying</a:t>
            </a:r>
            <a:endParaRPr lang="en-US" sz="2200" dirty="0"/>
          </a:p>
        </p:txBody>
      </p:sp>
      <p:sp>
        <p:nvSpPr>
          <p:cNvPr id="14" name="Text 12"/>
          <p:cNvSpPr/>
          <p:nvPr/>
        </p:nvSpPr>
        <p:spPr>
          <a:xfrm>
            <a:off x="6248095" y="2148840"/>
            <a:ext cx="5394960" cy="3291840"/>
          </a:xfrm>
          <a:prstGeom prst="rect">
            <a:avLst/>
          </a:prstGeom>
          <a:noFill/>
          <a:ln/>
        </p:spPr>
        <p:txBody>
          <a:bodyPr wrap="square" lIns="0" tIns="0" rIns="0" bIns="0" rtlCol="0" anchor="t"/>
          <a:lstStyle/>
          <a:p>
            <a:pPr algn="l" marL="342900" indent="-342900">
              <a:spcAft>
                <a:spcPts val="800"/>
              </a:spcAft>
              <a:buChar char="•"/>
            </a:pPr>
            <a:r>
              <a:rPr lang="en-US" altLang="en-US" sz="1700" dirty="0">
                <a:solidFill>
                  <a:srgbClr val="1F1A3D"/>
                </a:solidFill>
                <a:latin typeface="IBM Plex Sans Hebrew" pitchFamily="34" charset="0"/>
                <a:ea typeface="IBM Plex Sans Hebrew" pitchFamily="34" charset="-122"/>
                <a:cs typeface="IBM Plex Sans Hebrew" pitchFamily="34" charset="-120"/>
              </a:rPr>
              <a:t>An awkward email, in the right tone</a:t>
            </a:r>
            <a:endParaRPr lang="en-US" sz="1700" dirty="0"/>
          </a:p>
          <a:p>
            <a:pPr algn="l" marL="342900" indent="-342900">
              <a:spcAft>
                <a:spcPts val="800"/>
              </a:spcAft>
              <a:buChar char="•"/>
            </a:pPr>
            <a:r>
              <a:rPr lang="en-US" altLang="en-US" sz="1700" dirty="0">
                <a:solidFill>
                  <a:srgbClr val="1F1A3D"/>
                </a:solidFill>
                <a:latin typeface="IBM Plex Sans Hebrew" pitchFamily="34" charset="0"/>
                <a:ea typeface="IBM Plex Sans Hebrew" pitchFamily="34" charset="-122"/>
                <a:cs typeface="IBM Plex Sans Hebrew" pitchFamily="34" charset="-120"/>
              </a:rPr>
              <a:t>Two versions: "gentle" and "firm"</a:t>
            </a:r>
            <a:endParaRPr lang="en-US" sz="1700" dirty="0"/>
          </a:p>
          <a:p>
            <a:pPr algn="l" marL="342900" indent="-342900">
              <a:spcAft>
                <a:spcPts val="800"/>
              </a:spcAft>
              <a:buChar char="•"/>
            </a:pPr>
            <a:r>
              <a:rPr lang="en-US" altLang="en-US" sz="1700" dirty="0">
                <a:solidFill>
                  <a:srgbClr val="1F1A3D"/>
                </a:solidFill>
                <a:latin typeface="IBM Plex Sans Hebrew" pitchFamily="34" charset="0"/>
                <a:ea typeface="IBM Plex Sans Hebrew" pitchFamily="34" charset="-122"/>
                <a:cs typeface="IBM Plex Sans Hebrew" pitchFamily="34" charset="-120"/>
              </a:rPr>
              <a:t>Fixing mistakes without changing the meaning</a:t>
            </a:r>
            <a:endParaRPr lang="en-US" sz="1700" dirty="0"/>
          </a:p>
          <a:p>
            <a:pPr algn="l" marL="342900" indent="-342900">
              <a:spcAft>
                <a:spcPts val="800"/>
              </a:spcAft>
              <a:buChar char="•"/>
            </a:pPr>
            <a:r>
              <a:rPr lang="en-US" altLang="en-US" sz="1700" dirty="0">
                <a:solidFill>
                  <a:srgbClr val="1F1A3D"/>
                </a:solidFill>
                <a:latin typeface="IBM Plex Sans Hebrew" pitchFamily="34" charset="0"/>
                <a:ea typeface="IBM Plex Sans Hebrew" pitchFamily="34" charset="-122"/>
                <a:cs typeface="IBM Plex Sans Hebrew" pitchFamily="34" charset="-120"/>
              </a:rPr>
              <a:t>A simple, polite translation</a:t>
            </a:r>
            <a:endParaRPr lang="en-US" sz="1700" dirty="0"/>
          </a:p>
          <a:p>
            <a:pPr algn="l" marL="342900" indent="-342900">
              <a:spcAft>
                <a:spcPts val="800"/>
              </a:spcAft>
              <a:buChar char="•"/>
            </a:pPr>
            <a:r>
              <a:rPr lang="en-US" altLang="en-US" sz="1700" dirty="0">
                <a:solidFill>
                  <a:srgbClr val="1F1A3D"/>
                </a:solidFill>
                <a:latin typeface="IBM Plex Sans Hebrew" pitchFamily="34" charset="0"/>
                <a:ea typeface="IBM Plex Sans Hebrew" pitchFamily="34" charset="-122"/>
                <a:cs typeface="IBM Plex Sans Hebrew" pitchFamily="34" charset="-120"/>
              </a:rPr>
              <a:t>A post for a small business</a:t>
            </a:r>
            <a:endParaRPr lang="en-US" sz="1700" dirty="0"/>
          </a:p>
          <a:p>
            <a:pPr algn="l" marL="342900" indent="-342900">
              <a:spcAft>
                <a:spcPts val="800"/>
              </a:spcAft>
              <a:buChar char="•"/>
            </a:pPr>
            <a:r>
              <a:rPr lang="en-US" altLang="en-US" sz="1700" dirty="0">
                <a:solidFill>
                  <a:srgbClr val="1F1A3D"/>
                </a:solidFill>
                <a:latin typeface="IBM Plex Sans Hebrew" pitchFamily="34" charset="0"/>
                <a:ea typeface="IBM Plex Sans Hebrew" pitchFamily="34" charset="-122"/>
                <a:cs typeface="IBM Plex Sans Hebrew" pitchFamily="34" charset="-120"/>
              </a:rPr>
              <a:t>A check: "Does anything sound rude?"</a:t>
            </a:r>
            <a:endParaRPr lang="en-US" sz="1700" dirty="0"/>
          </a:p>
        </p:txBody>
      </p:sp>
      <p:sp>
        <p:nvSpPr>
          <p:cNvPr id="15" name="Text 13"/>
          <p:cNvSpPr/>
          <p:nvPr/>
        </p:nvSpPr>
        <p:spPr>
          <a:xfrm>
            <a:off x="548640" y="6355080"/>
            <a:ext cx="11094415" cy="320040"/>
          </a:xfrm>
          <a:prstGeom prst="rect">
            <a:avLst/>
          </a:prstGeom>
          <a:noFill/>
          <a:ln/>
        </p:spPr>
        <p:txBody>
          <a:bodyPr wrap="square" lIns="0" tIns="0" rIns="0" bIns="0" rtlCol="0" anchor="t"/>
          <a:lstStyle/>
          <a:p>
            <a:pPr algn="l" indent="0" marL="0">
              <a:spcAft>
                <a:spcPts val="400"/>
              </a:spcAft>
              <a:buNone/>
            </a:pPr>
            <a:r>
              <a:rPr lang="en-US" altLang="en-US" sz="1000" dirty="0">
                <a:solidFill>
                  <a:srgbClr val="6B6880"/>
                </a:solidFill>
                <a:latin typeface="IBM Plex Sans Hebrew" pitchFamily="34" charset="0"/>
                <a:ea typeface="IBM Plex Sans Hebrew" pitchFamily="34" charset="-122"/>
                <a:cs typeface="IBM Plex Sans Hebrew" pitchFamily="34" charset="-120"/>
              </a:rPr>
              <a:t>Before sending: read it, fix it, and add the real details yourself.</a:t>
            </a:r>
            <a:endParaRPr lang="en-US" sz="1000" dirty="0"/>
          </a:p>
        </p:txBody>
      </p:sp>
      <p:sp>
        <p:nvSpPr>
          <p:cNvPr id="16" name="olam-copyright-footer"/>
          <p:cNvSpPr txBox="1"/>
          <p:nvPr/>
        </p:nvSpPr>
        <p:spPr>
          <a:xfrm>
            <a:off x="0" y="6549390"/>
            <a:ext cx="12192000" cy="308610"/>
          </a:xfrm>
          <a:prstGeom prst="rect">
            <a:avLst/>
          </a:prstGeom>
          <a:noFill/>
        </p:spPr>
        <p:txBody>
          <a:bodyPr wrap="square">
            <a:spAutoFit/>
          </a:bodyPr>
          <a:lstStyle/>
          <a:p>
            <a:pPr algn="ctr"/>
            <a:r>
              <a:rPr sz="800">
                <a:solidFill>
                  <a:srgbClr val="8A8A99"/>
                </a:solidFill>
                <a:latin typeface="Rubik"/>
              </a:rPr>
              <a:t>© Amram Abramovich · Olam HaChesed · All rights reserved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8F1"/>
        </a:solidFill>
      </p:bgPr>
    </p:bg>
    <p:spTree>
      <p:nvGrpSpPr>
        <p:cNvPr id="1" name=""/>
        <p:cNvGrpSpPr/>
        <p:nvPr/>
      </p:nvGrpSpPr>
      <p:grpSpPr>
        <a:xfrm>
          <a:off x="0" y="0"/>
          <a:ext cx="0" cy="0"/>
          <a:chOff x="0" y="0"/>
          <a:chExt cx="0" cy="0"/>
        </a:xfrm>
      </p:grpSpPr>
      <p:sp>
        <p:nvSpPr>
          <p:cNvPr id="2" name="Text 0"/>
          <p:cNvSpPr/>
          <p:nvPr/>
        </p:nvSpPr>
        <p:spPr>
          <a:xfrm>
            <a:off x="548640" y="411480"/>
            <a:ext cx="11094415" cy="822960"/>
          </a:xfrm>
          <a:prstGeom prst="rect">
            <a:avLst/>
          </a:prstGeom>
          <a:noFill/>
          <a:ln/>
        </p:spPr>
        <p:txBody>
          <a:bodyPr wrap="square" lIns="0" tIns="0" rIns="0" bIns="0" rtlCol="0" anchor="ctr"/>
          <a:lstStyle/>
          <a:p>
            <a:pPr algn="l" indent="0" marL="0">
              <a:spcAft>
                <a:spcPts val="400"/>
              </a:spcAft>
              <a:buNone/>
            </a:pPr>
            <a:r>
              <a:rPr lang="en-US" altLang="en-US" sz="3400" dirty="0">
                <a:solidFill>
                  <a:srgbClr val="6C4CF5"/>
                </a:solidFill>
                <a:latin typeface="Secular One" pitchFamily="34" charset="0"/>
                <a:ea typeface="Secular One" pitchFamily="34" charset="-122"/>
                <a:cs typeface="Secular One" pitchFamily="34" charset="-120"/>
              </a:rPr>
              <a:t>Snap, upload and ask: AI can see and read too</a:t>
            </a:r>
            <a:endParaRPr lang="en-US" sz="3400" dirty="0"/>
          </a:p>
        </p:txBody>
      </p:sp>
      <p:sp>
        <p:nvSpPr>
          <p:cNvPr id="3" name="Text 1"/>
          <p:cNvSpPr/>
          <p:nvPr/>
        </p:nvSpPr>
        <p:spPr>
          <a:xfrm>
            <a:off x="548640" y="1280160"/>
            <a:ext cx="11094415" cy="457200"/>
          </a:xfrm>
          <a:prstGeom prst="rect">
            <a:avLst/>
          </a:prstGeom>
          <a:noFill/>
          <a:ln/>
        </p:spPr>
        <p:txBody>
          <a:bodyPr wrap="square" lIns="0" tIns="0" rIns="0" bIns="0" rtlCol="0" anchor="t"/>
          <a:lstStyle/>
          <a:p>
            <a:pPr algn="l" indent="0" marL="0">
              <a:spcAft>
                <a:spcPts val="400"/>
              </a:spcAft>
              <a:buNone/>
            </a:pPr>
            <a:r>
              <a:rPr lang="en-US" altLang="en-US" sz="1600" dirty="0">
                <a:solidFill>
                  <a:srgbClr val="6B6880"/>
                </a:solidFill>
                <a:latin typeface="IBM Plex Sans Hebrew" pitchFamily="34" charset="0"/>
                <a:ea typeface="IBM Plex Sans Hebrew" pitchFamily="34" charset="-122"/>
                <a:cs typeface="IBM Plex Sans Hebrew" pitchFamily="34" charset="-120"/>
              </a:rPr>
              <a:t>Multimodal = understands text, pictures, sound and video</a:t>
            </a:r>
            <a:endParaRPr lang="en-US" sz="1600" dirty="0"/>
          </a:p>
        </p:txBody>
      </p:sp>
      <p:sp>
        <p:nvSpPr>
          <p:cNvPr id="4" name="Shape 2"/>
          <p:cNvSpPr/>
          <p:nvPr/>
        </p:nvSpPr>
        <p:spPr>
          <a:xfrm>
            <a:off x="621792" y="2011680"/>
            <a:ext cx="2606040" cy="2377440"/>
          </a:xfrm>
          <a:prstGeom prst="roundRect">
            <a:avLst>
              <a:gd name="adj" fmla="val 5769"/>
            </a:avLst>
          </a:prstGeom>
          <a:solidFill>
            <a:srgbClr val="FFFFFF"/>
          </a:solidFill>
          <a:ln w="15875">
            <a:solidFill>
              <a:srgbClr val="E7E2F7"/>
            </a:solidFill>
            <a:prstDash val="solid"/>
          </a:ln>
        </p:spPr>
      </p:sp>
      <p:sp>
        <p:nvSpPr>
          <p:cNvPr id="5" name="Shape 3"/>
          <p:cNvSpPr/>
          <p:nvPr/>
        </p:nvSpPr>
        <p:spPr>
          <a:xfrm>
            <a:off x="1581912" y="2194560"/>
            <a:ext cx="685800" cy="685800"/>
          </a:xfrm>
          <a:prstGeom prst="ellipse">
            <a:avLst/>
          </a:prstGeom>
          <a:solidFill>
            <a:srgbClr val="6C4CF5"/>
          </a:solidFill>
          <a:ln w="12700">
            <a:solidFill>
              <a:srgbClr val="FFFFFF"/>
            </a:solidFill>
            <a:prstDash val="solid"/>
          </a:ln>
        </p:spPr>
      </p:sp>
      <p:sp>
        <p:nvSpPr>
          <p:cNvPr id="6" name="Text 4"/>
          <p:cNvSpPr/>
          <p:nvPr/>
        </p:nvSpPr>
        <p:spPr>
          <a:xfrm>
            <a:off x="758952" y="3017520"/>
            <a:ext cx="2331720" cy="457200"/>
          </a:xfrm>
          <a:prstGeom prst="rect">
            <a:avLst/>
          </a:prstGeom>
          <a:noFill/>
          <a:ln/>
        </p:spPr>
        <p:txBody>
          <a:bodyPr wrap="square" lIns="0" tIns="0" rIns="0" bIns="0" rtlCol="0" anchor="t"/>
          <a:lstStyle/>
          <a:p>
            <a:pPr algn="ctr" indent="0" marL="0">
              <a:spcAft>
                <a:spcPts val="400"/>
              </a:spcAft>
              <a:buNone/>
            </a:pPr>
            <a:r>
              <a:rPr lang="en-US" altLang="en-US" sz="1900" dirty="0">
                <a:solidFill>
                  <a:srgbClr val="1F1A3D"/>
                </a:solidFill>
                <a:latin typeface="Secular One" pitchFamily="34" charset="0"/>
                <a:ea typeface="Secular One" pitchFamily="34" charset="-122"/>
                <a:cs typeface="Secular One" pitchFamily="34" charset="-120"/>
              </a:rPr>
              <a:t>The sample letter (made up)</a:t>
            </a:r>
            <a:endParaRPr lang="en-US" sz="1900" dirty="0"/>
          </a:p>
        </p:txBody>
      </p:sp>
      <p:sp>
        <p:nvSpPr>
          <p:cNvPr id="7" name="Text 5"/>
          <p:cNvSpPr/>
          <p:nvPr/>
        </p:nvSpPr>
        <p:spPr>
          <a:xfrm>
            <a:off x="758952" y="3520440"/>
            <a:ext cx="2331720" cy="731520"/>
          </a:xfrm>
          <a:prstGeom prst="rect">
            <a:avLst/>
          </a:prstGeom>
          <a:noFill/>
          <a:ln/>
        </p:spPr>
        <p:txBody>
          <a:bodyPr wrap="square" lIns="0" tIns="0" rIns="0" bIns="0" rtlCol="0" anchor="t"/>
          <a:lstStyle/>
          <a:p>
            <a:pPr algn="ctr" indent="0" marL="0">
              <a:spcAft>
                <a:spcPts val="400"/>
              </a:spcAft>
              <a:buNone/>
            </a:pPr>
            <a:r>
              <a:rPr lang="en-US" altLang="en-US" sz="1400" dirty="0">
                <a:solidFill>
                  <a:srgbClr val="6B6880"/>
                </a:solidFill>
                <a:latin typeface="IBM Plex Sans Hebrew" pitchFamily="34" charset="0"/>
                <a:ea typeface="IBM Plex Sans Hebrew" pitchFamily="34" charset="-122"/>
                <a:cs typeface="IBM Plex Sans Hebrew" pitchFamily="34" charset="-120"/>
              </a:rPr>
              <a:t>"What do they want from me, and by when?"</a:t>
            </a:r>
            <a:endParaRPr lang="en-US" sz="1400" dirty="0"/>
          </a:p>
        </p:txBody>
      </p:sp>
      <p:sp>
        <p:nvSpPr>
          <p:cNvPr id="8" name="Shape 6"/>
          <p:cNvSpPr/>
          <p:nvPr/>
        </p:nvSpPr>
        <p:spPr>
          <a:xfrm>
            <a:off x="3392424" y="2011680"/>
            <a:ext cx="2606040" cy="2377440"/>
          </a:xfrm>
          <a:prstGeom prst="roundRect">
            <a:avLst>
              <a:gd name="adj" fmla="val 5769"/>
            </a:avLst>
          </a:prstGeom>
          <a:solidFill>
            <a:srgbClr val="FFFFFF"/>
          </a:solidFill>
          <a:ln w="15875">
            <a:solidFill>
              <a:srgbClr val="E7E2F7"/>
            </a:solidFill>
            <a:prstDash val="solid"/>
          </a:ln>
        </p:spPr>
      </p:sp>
      <p:sp>
        <p:nvSpPr>
          <p:cNvPr id="9" name="Shape 7"/>
          <p:cNvSpPr/>
          <p:nvPr/>
        </p:nvSpPr>
        <p:spPr>
          <a:xfrm>
            <a:off x="4352544" y="2194560"/>
            <a:ext cx="685800" cy="685800"/>
          </a:xfrm>
          <a:prstGeom prst="ellipse">
            <a:avLst/>
          </a:prstGeom>
          <a:solidFill>
            <a:srgbClr val="FF7A59"/>
          </a:solidFill>
          <a:ln w="12700">
            <a:solidFill>
              <a:srgbClr val="FFFFFF"/>
            </a:solidFill>
            <a:prstDash val="solid"/>
          </a:ln>
        </p:spPr>
      </p:sp>
      <p:sp>
        <p:nvSpPr>
          <p:cNvPr id="10" name="Text 8"/>
          <p:cNvSpPr/>
          <p:nvPr/>
        </p:nvSpPr>
        <p:spPr>
          <a:xfrm>
            <a:off x="3529584" y="3017520"/>
            <a:ext cx="2331720" cy="457200"/>
          </a:xfrm>
          <a:prstGeom prst="rect">
            <a:avLst/>
          </a:prstGeom>
          <a:noFill/>
          <a:ln/>
        </p:spPr>
        <p:txBody>
          <a:bodyPr wrap="square" lIns="0" tIns="0" rIns="0" bIns="0" rtlCol="0" anchor="t"/>
          <a:lstStyle/>
          <a:p>
            <a:pPr algn="ctr" indent="0" marL="0">
              <a:spcAft>
                <a:spcPts val="400"/>
              </a:spcAft>
              <a:buNone/>
            </a:pPr>
            <a:r>
              <a:rPr lang="en-US" altLang="en-US" sz="1900" dirty="0">
                <a:solidFill>
                  <a:srgbClr val="1F1A3D"/>
                </a:solidFill>
                <a:latin typeface="Secular One" pitchFamily="34" charset="0"/>
                <a:ea typeface="Secular One" pitchFamily="34" charset="-122"/>
                <a:cs typeface="Secular One" pitchFamily="34" charset="-120"/>
              </a:rPr>
              <a:t>Public terms of service</a:t>
            </a:r>
            <a:endParaRPr lang="en-US" sz="1900" dirty="0"/>
          </a:p>
        </p:txBody>
      </p:sp>
      <p:sp>
        <p:nvSpPr>
          <p:cNvPr id="11" name="Text 9"/>
          <p:cNvSpPr/>
          <p:nvPr/>
        </p:nvSpPr>
        <p:spPr>
          <a:xfrm>
            <a:off x="3529584" y="3520440"/>
            <a:ext cx="2331720" cy="731520"/>
          </a:xfrm>
          <a:prstGeom prst="rect">
            <a:avLst/>
          </a:prstGeom>
          <a:noFill/>
          <a:ln/>
        </p:spPr>
        <p:txBody>
          <a:bodyPr wrap="square" lIns="0" tIns="0" rIns="0" bIns="0" rtlCol="0" anchor="t"/>
          <a:lstStyle/>
          <a:p>
            <a:pPr algn="ctr" indent="0" marL="0">
              <a:spcAft>
                <a:spcPts val="400"/>
              </a:spcAft>
              <a:buNone/>
            </a:pPr>
            <a:r>
              <a:rPr lang="en-US" altLang="en-US" sz="1400" dirty="0">
                <a:solidFill>
                  <a:srgbClr val="6B6880"/>
                </a:solidFill>
                <a:latin typeface="IBM Plex Sans Hebrew" pitchFamily="34" charset="0"/>
                <a:ea typeface="IBM Plex Sans Hebrew" pitchFamily="34" charset="-122"/>
                <a:cs typeface="IBM Plex Sans Hebrew" pitchFamily="34" charset="-120"/>
              </a:rPr>
              <a:t>"The 7 key points for a customer"</a:t>
            </a:r>
            <a:endParaRPr lang="en-US" sz="1400" dirty="0"/>
          </a:p>
        </p:txBody>
      </p:sp>
      <p:sp>
        <p:nvSpPr>
          <p:cNvPr id="12" name="Shape 10"/>
          <p:cNvSpPr/>
          <p:nvPr/>
        </p:nvSpPr>
        <p:spPr>
          <a:xfrm>
            <a:off x="6163056" y="2011680"/>
            <a:ext cx="2606040" cy="2377440"/>
          </a:xfrm>
          <a:prstGeom prst="roundRect">
            <a:avLst>
              <a:gd name="adj" fmla="val 5769"/>
            </a:avLst>
          </a:prstGeom>
          <a:solidFill>
            <a:srgbClr val="FFFFFF"/>
          </a:solidFill>
          <a:ln w="15875">
            <a:solidFill>
              <a:srgbClr val="E7E2F7"/>
            </a:solidFill>
            <a:prstDash val="solid"/>
          </a:ln>
        </p:spPr>
      </p:sp>
      <p:sp>
        <p:nvSpPr>
          <p:cNvPr id="13" name="Shape 11"/>
          <p:cNvSpPr/>
          <p:nvPr/>
        </p:nvSpPr>
        <p:spPr>
          <a:xfrm>
            <a:off x="7123176" y="2194560"/>
            <a:ext cx="685800" cy="685800"/>
          </a:xfrm>
          <a:prstGeom prst="ellipse">
            <a:avLst/>
          </a:prstGeom>
          <a:solidFill>
            <a:srgbClr val="2EC4B6"/>
          </a:solidFill>
          <a:ln w="12700">
            <a:solidFill>
              <a:srgbClr val="FFFFFF"/>
            </a:solidFill>
            <a:prstDash val="solid"/>
          </a:ln>
        </p:spPr>
      </p:sp>
      <p:sp>
        <p:nvSpPr>
          <p:cNvPr id="14" name="Text 12"/>
          <p:cNvSpPr/>
          <p:nvPr/>
        </p:nvSpPr>
        <p:spPr>
          <a:xfrm>
            <a:off x="6300216" y="3017520"/>
            <a:ext cx="2331720" cy="457200"/>
          </a:xfrm>
          <a:prstGeom prst="rect">
            <a:avLst/>
          </a:prstGeom>
          <a:noFill/>
          <a:ln/>
        </p:spPr>
        <p:txBody>
          <a:bodyPr wrap="square" lIns="0" tIns="0" rIns="0" bIns="0" rtlCol="0" anchor="t"/>
          <a:lstStyle/>
          <a:p>
            <a:pPr algn="ctr" indent="0" marL="0">
              <a:spcAft>
                <a:spcPts val="400"/>
              </a:spcAft>
              <a:buNone/>
            </a:pPr>
            <a:r>
              <a:rPr lang="en-US" altLang="en-US" sz="1900" dirty="0">
                <a:solidFill>
                  <a:srgbClr val="1F1A3D"/>
                </a:solidFill>
                <a:latin typeface="Secular One" pitchFamily="34" charset="0"/>
                <a:ea typeface="Secular One" pitchFamily="34" charset="-122"/>
                <a:cs typeface="Secular One" pitchFamily="34" charset="-120"/>
              </a:rPr>
              <a:t>A garden plant</a:t>
            </a:r>
            <a:endParaRPr lang="en-US" sz="1900" dirty="0"/>
          </a:p>
        </p:txBody>
      </p:sp>
      <p:sp>
        <p:nvSpPr>
          <p:cNvPr id="15" name="Text 13"/>
          <p:cNvSpPr/>
          <p:nvPr/>
        </p:nvSpPr>
        <p:spPr>
          <a:xfrm>
            <a:off x="6300216" y="3520440"/>
            <a:ext cx="2331720" cy="731520"/>
          </a:xfrm>
          <a:prstGeom prst="rect">
            <a:avLst/>
          </a:prstGeom>
          <a:noFill/>
          <a:ln/>
        </p:spPr>
        <p:txBody>
          <a:bodyPr wrap="square" lIns="0" tIns="0" rIns="0" bIns="0" rtlCol="0" anchor="t"/>
          <a:lstStyle/>
          <a:p>
            <a:pPr algn="ctr" indent="0" marL="0">
              <a:spcAft>
                <a:spcPts val="400"/>
              </a:spcAft>
              <a:buNone/>
            </a:pPr>
            <a:r>
              <a:rPr lang="en-US" altLang="en-US" sz="1400" dirty="0">
                <a:solidFill>
                  <a:srgbClr val="6B6880"/>
                </a:solidFill>
                <a:latin typeface="IBM Plex Sans Hebrew" pitchFamily="34" charset="0"/>
                <a:ea typeface="IBM Plex Sans Hebrew" pitchFamily="34" charset="-122"/>
                <a:cs typeface="IBM Plex Sans Hebrew" pitchFamily="34" charset="-120"/>
              </a:rPr>
              <a:t>"Why are the leaves turning yellow?"</a:t>
            </a:r>
            <a:endParaRPr lang="en-US" sz="1400" dirty="0"/>
          </a:p>
        </p:txBody>
      </p:sp>
      <p:sp>
        <p:nvSpPr>
          <p:cNvPr id="16" name="Shape 14"/>
          <p:cNvSpPr/>
          <p:nvPr/>
        </p:nvSpPr>
        <p:spPr>
          <a:xfrm>
            <a:off x="8933688" y="2011680"/>
            <a:ext cx="2606040" cy="2377440"/>
          </a:xfrm>
          <a:prstGeom prst="roundRect">
            <a:avLst>
              <a:gd name="adj" fmla="val 5769"/>
            </a:avLst>
          </a:prstGeom>
          <a:solidFill>
            <a:srgbClr val="FFFFFF"/>
          </a:solidFill>
          <a:ln w="15875">
            <a:solidFill>
              <a:srgbClr val="E7E2F7"/>
            </a:solidFill>
            <a:prstDash val="solid"/>
          </a:ln>
        </p:spPr>
      </p:sp>
      <p:sp>
        <p:nvSpPr>
          <p:cNvPr id="17" name="Shape 15"/>
          <p:cNvSpPr/>
          <p:nvPr/>
        </p:nvSpPr>
        <p:spPr>
          <a:xfrm>
            <a:off x="9893808" y="2194560"/>
            <a:ext cx="685800" cy="685800"/>
          </a:xfrm>
          <a:prstGeom prst="ellipse">
            <a:avLst/>
          </a:prstGeom>
          <a:solidFill>
            <a:srgbClr val="FFC547"/>
          </a:solidFill>
          <a:ln w="12700">
            <a:solidFill>
              <a:srgbClr val="FFFFFF"/>
            </a:solidFill>
            <a:prstDash val="solid"/>
          </a:ln>
        </p:spPr>
      </p:sp>
      <p:sp>
        <p:nvSpPr>
          <p:cNvPr id="18" name="Text 16"/>
          <p:cNvSpPr/>
          <p:nvPr/>
        </p:nvSpPr>
        <p:spPr>
          <a:xfrm>
            <a:off x="9070848" y="3017520"/>
            <a:ext cx="2331720" cy="457200"/>
          </a:xfrm>
          <a:prstGeom prst="rect">
            <a:avLst/>
          </a:prstGeom>
          <a:noFill/>
          <a:ln/>
        </p:spPr>
        <p:txBody>
          <a:bodyPr wrap="square" lIns="0" tIns="0" rIns="0" bIns="0" rtlCol="0" anchor="t"/>
          <a:lstStyle/>
          <a:p>
            <a:pPr algn="ctr" indent="0" marL="0">
              <a:spcAft>
                <a:spcPts val="400"/>
              </a:spcAft>
              <a:buNone/>
            </a:pPr>
            <a:r>
              <a:rPr lang="en-US" altLang="en-US" sz="1900" dirty="0">
                <a:solidFill>
                  <a:srgbClr val="1F1A3D"/>
                </a:solidFill>
                <a:latin typeface="Secular One" pitchFamily="34" charset="0"/>
                <a:ea typeface="Secular One" pitchFamily="34" charset="-122"/>
                <a:cs typeface="Secular One" pitchFamily="34" charset="-120"/>
              </a:rPr>
              <a:t>A menu abroad</a:t>
            </a:r>
            <a:endParaRPr lang="en-US" sz="1900" dirty="0"/>
          </a:p>
        </p:txBody>
      </p:sp>
      <p:sp>
        <p:nvSpPr>
          <p:cNvPr id="19" name="Text 17"/>
          <p:cNvSpPr/>
          <p:nvPr/>
        </p:nvSpPr>
        <p:spPr>
          <a:xfrm>
            <a:off x="9070848" y="3520440"/>
            <a:ext cx="2331720" cy="731520"/>
          </a:xfrm>
          <a:prstGeom prst="rect">
            <a:avLst/>
          </a:prstGeom>
          <a:noFill/>
          <a:ln/>
        </p:spPr>
        <p:txBody>
          <a:bodyPr wrap="square" lIns="0" tIns="0" rIns="0" bIns="0" rtlCol="0" anchor="t"/>
          <a:lstStyle/>
          <a:p>
            <a:pPr algn="ctr" indent="0" marL="0">
              <a:spcAft>
                <a:spcPts val="400"/>
              </a:spcAft>
              <a:buNone/>
            </a:pPr>
            <a:r>
              <a:rPr lang="en-US" altLang="en-US" sz="1400" dirty="0">
                <a:solidFill>
                  <a:srgbClr val="6B6880"/>
                </a:solidFill>
                <a:latin typeface="IBM Plex Sans Hebrew" pitchFamily="34" charset="0"/>
                <a:ea typeface="IBM Plex Sans Hebrew" pitchFamily="34" charset="-122"/>
                <a:cs typeface="IBM Plex Sans Hebrew" pitchFamily="34" charset="-120"/>
              </a:rPr>
              <a:t>"Translate it and suggest meat-free dishes"</a:t>
            </a:r>
            <a:endParaRPr lang="en-US" sz="1400" dirty="0"/>
          </a:p>
        </p:txBody>
      </p:sp>
      <p:sp>
        <p:nvSpPr>
          <p:cNvPr id="20" name="Text 18"/>
          <p:cNvSpPr/>
          <p:nvPr/>
        </p:nvSpPr>
        <p:spPr>
          <a:xfrm>
            <a:off x="548640" y="4663440"/>
            <a:ext cx="11094415" cy="457200"/>
          </a:xfrm>
          <a:prstGeom prst="rect">
            <a:avLst/>
          </a:prstGeom>
          <a:noFill/>
          <a:ln/>
        </p:spPr>
        <p:txBody>
          <a:bodyPr wrap="square" lIns="0" tIns="0" rIns="0" bIns="0" rtlCol="0" anchor="t"/>
          <a:lstStyle/>
          <a:p>
            <a:pPr algn="ctr" indent="0" marL="0">
              <a:spcAft>
                <a:spcPts val="400"/>
              </a:spcAft>
              <a:buNone/>
            </a:pPr>
            <a:r>
              <a:rPr lang="en-US" altLang="en-US" sz="1600" b="1" dirty="0">
                <a:solidFill>
                  <a:srgbClr val="1F1A3D"/>
                </a:solidFill>
                <a:latin typeface="IBM Plex Sans Hebrew" pitchFamily="34" charset="0"/>
                <a:ea typeface="IBM Plex Sans Hebrew" pitchFamily="34" charset="-122"/>
                <a:cs typeface="IBM Plex Sans Hebrew" pitchFamily="34" charset="-120"/>
              </a:rPr>
              <a:t>How: click + or "Attach" next to the message box → choose a file or the camera → type what you want</a:t>
            </a:r>
            <a:endParaRPr lang="en-US" sz="1600" dirty="0"/>
          </a:p>
        </p:txBody>
      </p:sp>
      <p:sp>
        <p:nvSpPr>
          <p:cNvPr id="21" name="Shape 19"/>
          <p:cNvSpPr/>
          <p:nvPr/>
        </p:nvSpPr>
        <p:spPr>
          <a:xfrm>
            <a:off x="548640" y="5303520"/>
            <a:ext cx="11094415" cy="731520"/>
          </a:xfrm>
          <a:prstGeom prst="roundRect">
            <a:avLst>
              <a:gd name="adj" fmla="val 18750"/>
            </a:avLst>
          </a:prstGeom>
          <a:solidFill>
            <a:srgbClr val="FFE3DA"/>
          </a:solidFill>
          <a:ln w="12700">
            <a:solidFill>
              <a:srgbClr val="FFE3DA"/>
            </a:solidFill>
            <a:prstDash val="solid"/>
          </a:ln>
        </p:spPr>
      </p:sp>
      <p:sp>
        <p:nvSpPr>
          <p:cNvPr id="22" name="Text 20"/>
          <p:cNvSpPr/>
          <p:nvPr/>
        </p:nvSpPr>
        <p:spPr>
          <a:xfrm>
            <a:off x="822960" y="5303520"/>
            <a:ext cx="10545775" cy="731520"/>
          </a:xfrm>
          <a:prstGeom prst="rect">
            <a:avLst/>
          </a:prstGeom>
          <a:noFill/>
          <a:ln/>
        </p:spPr>
        <p:txBody>
          <a:bodyPr wrap="square" lIns="0" tIns="0" rIns="0" bIns="0" rtlCol="0" anchor="ctr"/>
          <a:lstStyle/>
          <a:p>
            <a:pPr algn="ctr" indent="0" marL="0">
              <a:spcAft>
                <a:spcPts val="400"/>
              </a:spcAft>
              <a:buNone/>
            </a:pPr>
            <a:r>
              <a:rPr lang="en-US" altLang="en-US" sz="1500" b="1" dirty="0">
                <a:solidFill>
                  <a:srgbClr val="B23A17"/>
                </a:solidFill>
                <a:latin typeface="IBM Plex Sans Hebrew" pitchFamily="34" charset="0"/>
                <a:ea typeface="IBM Plex Sans Hebrew" pitchFamily="34" charset="-122"/>
                <a:cs typeface="IBM Plex Sans Hebrew" pitchFamily="34" charset="-120"/>
              </a:rPr>
              <a:t>Before uploading: hide your name, ID number, account number and address. Medical documents: understand the terms, decide only with your doctor.</a:t>
            </a:r>
            <a:endParaRPr lang="en-US" sz="1500" dirty="0"/>
          </a:p>
        </p:txBody>
      </p:sp>
      <p:sp>
        <p:nvSpPr>
          <p:cNvPr id="23" name="olam-copyright-footer"/>
          <p:cNvSpPr txBox="1"/>
          <p:nvPr/>
        </p:nvSpPr>
        <p:spPr>
          <a:xfrm>
            <a:off x="0" y="6549390"/>
            <a:ext cx="12192000" cy="308610"/>
          </a:xfrm>
          <a:prstGeom prst="rect">
            <a:avLst/>
          </a:prstGeom>
          <a:noFill/>
        </p:spPr>
        <p:txBody>
          <a:bodyPr wrap="square">
            <a:spAutoFit/>
          </a:bodyPr>
          <a:lstStyle/>
          <a:p>
            <a:pPr algn="ctr"/>
            <a:r>
              <a:rPr sz="800">
                <a:solidFill>
                  <a:srgbClr val="8A8A99"/>
                </a:solidFill>
                <a:latin typeface="Rubik"/>
              </a:rPr>
              <a:t>© Amram Abramovich · Olam HaChesed · All rights reserved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8F1"/>
        </a:solidFill>
      </p:bgPr>
    </p:bg>
    <p:spTree>
      <p:nvGrpSpPr>
        <p:cNvPr id="1" name=""/>
        <p:cNvGrpSpPr/>
        <p:nvPr/>
      </p:nvGrpSpPr>
      <p:grpSpPr>
        <a:xfrm>
          <a:off x="0" y="0"/>
          <a:ext cx="0" cy="0"/>
          <a:chOff x="0" y="0"/>
          <a:chExt cx="0" cy="0"/>
        </a:xfrm>
      </p:grpSpPr>
      <p:sp>
        <p:nvSpPr>
          <p:cNvPr id="2" name="Text 0"/>
          <p:cNvSpPr/>
          <p:nvPr/>
        </p:nvSpPr>
        <p:spPr>
          <a:xfrm>
            <a:off x="548640" y="411480"/>
            <a:ext cx="11094415" cy="822960"/>
          </a:xfrm>
          <a:prstGeom prst="rect">
            <a:avLst/>
          </a:prstGeom>
          <a:noFill/>
          <a:ln/>
        </p:spPr>
        <p:txBody>
          <a:bodyPr wrap="square" lIns="0" tIns="0" rIns="0" bIns="0" rtlCol="0" anchor="ctr"/>
          <a:lstStyle/>
          <a:p>
            <a:pPr algn="l" indent="0" marL="0">
              <a:spcAft>
                <a:spcPts val="400"/>
              </a:spcAft>
              <a:buNone/>
            </a:pPr>
            <a:r>
              <a:rPr lang="en-US" altLang="en-US" sz="3400" dirty="0">
                <a:solidFill>
                  <a:srgbClr val="6C4CF5"/>
                </a:solidFill>
                <a:latin typeface="Secular One" pitchFamily="34" charset="0"/>
                <a:ea typeface="Secular One" pitchFamily="34" charset="-122"/>
                <a:cs typeface="Secular One" pitchFamily="34" charset="-120"/>
              </a:rPr>
              <a:t>There's no "best", only "best for me"</a:t>
            </a:r>
            <a:endParaRPr lang="en-US" sz="3400" dirty="0"/>
          </a:p>
        </p:txBody>
      </p:sp>
      <p:sp>
        <p:nvSpPr>
          <p:cNvPr id="3" name="Text 1"/>
          <p:cNvSpPr/>
          <p:nvPr/>
        </p:nvSpPr>
        <p:spPr>
          <a:xfrm>
            <a:off x="548640" y="1280160"/>
            <a:ext cx="11094415" cy="457200"/>
          </a:xfrm>
          <a:prstGeom prst="rect">
            <a:avLst/>
          </a:prstGeom>
          <a:noFill/>
          <a:ln/>
        </p:spPr>
        <p:txBody>
          <a:bodyPr wrap="square" lIns="0" tIns="0" rIns="0" bIns="0" rtlCol="0" anchor="t"/>
          <a:lstStyle/>
          <a:p>
            <a:pPr algn="l" indent="0" marL="0">
              <a:spcAft>
                <a:spcPts val="400"/>
              </a:spcAft>
              <a:buNone/>
            </a:pPr>
            <a:r>
              <a:rPr lang="en-US" altLang="en-US" sz="1600" dirty="0">
                <a:solidFill>
                  <a:srgbClr val="6B6880"/>
                </a:solidFill>
                <a:latin typeface="IBM Plex Sans Hebrew" pitchFamily="34" charset="0"/>
                <a:ea typeface="IBM Plex Sans Hebrew" pitchFamily="34" charset="-122"/>
                <a:cs typeface="IBM Plex Sans Hebrew" pitchFamily="34" charset="-120"/>
              </a:rPr>
              <a:t>Day 10: the same prompt in four assistants, then choose your "home tool"</a:t>
            </a:r>
            <a:endParaRPr lang="en-US" sz="160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548640" y="1920240"/>
          <a:ext cx="11094415" cy="914400"/>
        </p:xfrm>
        <a:graphic>
          <a:graphicData uri="http://schemas.openxmlformats.org/drawingml/2006/table">
            <a:tbl>
              <a:tblPr/>
              <a:tblGrid>
                <a:gridCol w="1554480"/>
                <a:gridCol w="1463040"/>
                <a:gridCol w="4206240"/>
                <a:gridCol w="822960"/>
                <a:gridCol w="3044952"/>
              </a:tblGrid>
              <a:tr h="777240">
                <a:tc>
                  <a:txBody>
                    <a:bodyPr/>
                    <a:lstStyle/>
                    <a:p>
                      <a:pPr algn="l" indent="0" marL="0">
                        <a:buNone/>
                      </a:pPr>
                      <a:r>
                        <a:rPr lang="en-US" altLang="en-US" sz="1500" b="1" dirty="0">
                          <a:solidFill>
                            <a:srgbClr val="FFFFFF"/>
                          </a:solidFill>
                          <a:latin typeface="IBM Plex Sans Hebrew" pitchFamily="34" charset="0"/>
                          <a:ea typeface="IBM Plex Sans Hebrew" pitchFamily="34" charset="-122"/>
                          <a:cs typeface="IBM Plex Sans Hebrew" pitchFamily="34" charset="-120"/>
                        </a:rPr>
                        <a:t>Assistant</a:t>
                      </a:r>
                      <a:endParaRPr lang="en-US"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6C4CF5"/>
                    </a:solidFill>
                  </a:tcPr>
                </a:tc>
                <a:tc>
                  <a:txBody>
                    <a:bodyPr/>
                    <a:lstStyle/>
                    <a:p>
                      <a:pPr algn="l" indent="0" marL="0">
                        <a:buNone/>
                      </a:pPr>
                      <a:r>
                        <a:rPr lang="en-US" altLang="en-US" sz="1500" b="1" dirty="0">
                          <a:solidFill>
                            <a:srgbClr val="FFFFFF"/>
                          </a:solidFill>
                          <a:latin typeface="IBM Plex Sans Hebrew" pitchFamily="34" charset="0"/>
                          <a:ea typeface="IBM Plex Sans Hebrew" pitchFamily="34" charset="-122"/>
                          <a:cs typeface="IBM Plex Sans Hebrew" pitchFamily="34" charset="-120"/>
                        </a:rPr>
                        <a:t>Company</a:t>
                      </a:r>
                      <a:endParaRPr lang="en-US"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6C4CF5"/>
                    </a:solidFill>
                  </a:tcPr>
                </a:tc>
                <a:tc>
                  <a:txBody>
                    <a:bodyPr/>
                    <a:lstStyle/>
                    <a:p>
                      <a:pPr algn="l" indent="0" marL="0">
                        <a:buNone/>
                      </a:pPr>
                      <a:r>
                        <a:rPr lang="en-US" altLang="en-US" sz="1500" b="1" dirty="0">
                          <a:solidFill>
                            <a:srgbClr val="FFFFFF"/>
                          </a:solidFill>
                          <a:latin typeface="IBM Plex Sans Hebrew" pitchFamily="34" charset="0"/>
                          <a:ea typeface="IBM Plex Sans Hebrew" pitchFamily="34" charset="-122"/>
                          <a:cs typeface="IBM Plex Sans Hebrew" pitchFamily="34" charset="-120"/>
                        </a:rPr>
                        <a:t>Stand-out strengths</a:t>
                      </a:r>
                      <a:endParaRPr lang="en-US"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6C4CF5"/>
                    </a:solidFill>
                  </a:tcPr>
                </a:tc>
                <a:tc>
                  <a:txBody>
                    <a:bodyPr/>
                    <a:lstStyle/>
                    <a:p>
                      <a:pPr algn="l" indent="0" marL="0">
                        <a:buNone/>
                      </a:pPr>
                      <a:r>
                        <a:rPr lang="en-US" altLang="en-US" sz="1500" b="1" dirty="0">
                          <a:solidFill>
                            <a:srgbClr val="FFFFFF"/>
                          </a:solidFill>
                          <a:latin typeface="IBM Plex Sans Hebrew" pitchFamily="34" charset="0"/>
                          <a:ea typeface="IBM Plex Sans Hebrew" pitchFamily="34" charset="-122"/>
                          <a:cs typeface="IBM Plex Sans Hebrew" pitchFamily="34" charset="-120"/>
                        </a:rPr>
                        <a:t>Free</a:t>
                      </a:r>
                      <a:endParaRPr lang="en-US"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6C4CF5"/>
                    </a:solidFill>
                  </a:tcPr>
                </a:tc>
                <a:tc>
                  <a:txBody>
                    <a:bodyPr/>
                    <a:lstStyle/>
                    <a:p>
                      <a:pPr algn="l" indent="0" marL="0">
                        <a:buNone/>
                      </a:pPr>
                      <a:r>
                        <a:rPr lang="en-US" altLang="en-US" sz="1500" b="1" dirty="0">
                          <a:solidFill>
                            <a:srgbClr val="FFFFFF"/>
                          </a:solidFill>
                          <a:latin typeface="IBM Plex Sans Hebrew" pitchFamily="34" charset="0"/>
                          <a:ea typeface="IBM Plex Sans Hebrew" pitchFamily="34" charset="-122"/>
                          <a:cs typeface="IBM Plex Sans Hebrew" pitchFamily="34" charset="-120"/>
                        </a:rPr>
                        <a:t>Paid tier (approx.*)</a:t>
                      </a:r>
                      <a:endParaRPr lang="en-US"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6C4CF5"/>
                    </a:solidFill>
                  </a:tcPr>
                </a:tc>
              </a:tr>
              <a:tr h="777240">
                <a:tc>
                  <a:txBody>
                    <a:bodyPr/>
                    <a:lstStyle/>
                    <a:p>
                      <a:pPr algn="l" indent="0" marL="0">
                        <a:buNone/>
                      </a:pPr>
                      <a:r>
                        <a:rPr lang="en-US" altLang="en-US" sz="1500" dirty="0">
                          <a:solidFill>
                            <a:srgbClr val="1F1A3D"/>
                          </a:solidFill>
                          <a:latin typeface="IBM Plex Sans Hebrew" pitchFamily="34" charset="0"/>
                          <a:ea typeface="IBM Plex Sans Hebrew" pitchFamily="34" charset="-122"/>
                          <a:cs typeface="IBM Plex Sans Hebrew" pitchFamily="34" charset="-120"/>
                        </a:rPr>
                        <a:t>ChatGPT</a:t>
                      </a:r>
                      <a:endParaRPr lang="en-US"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algn="l" indent="0" marL="0">
                        <a:buNone/>
                      </a:pPr>
                      <a:r>
                        <a:rPr lang="en-US" altLang="en-US" sz="1500" dirty="0">
                          <a:solidFill>
                            <a:srgbClr val="1F1A3D"/>
                          </a:solidFill>
                          <a:latin typeface="IBM Plex Sans Hebrew" pitchFamily="34" charset="0"/>
                          <a:ea typeface="IBM Plex Sans Hebrew" pitchFamily="34" charset="-122"/>
                          <a:cs typeface="IBM Plex Sans Hebrew" pitchFamily="34" charset="-120"/>
                        </a:rPr>
                        <a:t>OpenAI</a:t>
                      </a:r>
                      <a:endParaRPr lang="en-US"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algn="l" indent="0" marL="0">
                        <a:buNone/>
                      </a:pPr>
                      <a:r>
                        <a:rPr lang="en-US" altLang="en-US" sz="1500" dirty="0">
                          <a:solidFill>
                            <a:srgbClr val="1F1A3D"/>
                          </a:solidFill>
                          <a:latin typeface="IBM Plex Sans Hebrew" pitchFamily="34" charset="0"/>
                          <a:ea typeface="IBM Plex Sans Hebrew" pitchFamily="34" charset="-122"/>
                          <a:cs typeface="IBM Plex Sans Hebrew" pitchFamily="34" charset="-120"/>
                        </a:rPr>
                        <a:t>The popular all-rounder: writing, images, voice, research</a:t>
                      </a:r>
                      <a:endParaRPr lang="en-US"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algn="l" indent="0" marL="0">
                        <a:buNone/>
                      </a:pPr>
                      <a:r>
                        <a:rPr lang="en-US" altLang="en-US" sz="1500" dirty="0">
                          <a:solidFill>
                            <a:srgbClr val="1F1A3D"/>
                          </a:solidFill>
                          <a:latin typeface="IBM Plex Sans Hebrew" pitchFamily="34" charset="0"/>
                          <a:ea typeface="IBM Plex Sans Hebrew" pitchFamily="34" charset="-122"/>
                          <a:cs typeface="IBM Plex Sans Hebrew" pitchFamily="34" charset="-120"/>
                        </a:rPr>
                        <a:t>Yes</a:t>
                      </a:r>
                      <a:endParaRPr lang="en-US"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algn="l" indent="0" marL="0">
                        <a:buNone/>
                      </a:pPr>
                      <a:r>
                        <a:rPr lang="en-US" altLang="en-US" sz="1500" dirty="0">
                          <a:solidFill>
                            <a:srgbClr val="1F1A3D"/>
                          </a:solidFill>
                          <a:latin typeface="IBM Plex Sans Hebrew" pitchFamily="34" charset="0"/>
                          <a:ea typeface="IBM Plex Sans Hebrew" pitchFamily="34" charset="-122"/>
                          <a:cs typeface="IBM Plex Sans Hebrew" pitchFamily="34" charset="-120"/>
                        </a:rPr>
                        <a:t>Go about $8 · Plus about $20</a:t>
                      </a:r>
                      <a:endParaRPr lang="en-US"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r>
              <a:tr h="777240">
                <a:tc>
                  <a:txBody>
                    <a:bodyPr/>
                    <a:lstStyle/>
                    <a:p>
                      <a:pPr algn="l" indent="0" marL="0">
                        <a:buNone/>
                      </a:pPr>
                      <a:r>
                        <a:rPr lang="en-US" altLang="en-US" sz="1500" dirty="0">
                          <a:solidFill>
                            <a:srgbClr val="1F1A3D"/>
                          </a:solidFill>
                          <a:latin typeface="IBM Plex Sans Hebrew" pitchFamily="34" charset="0"/>
                          <a:ea typeface="IBM Plex Sans Hebrew" pitchFamily="34" charset="-122"/>
                          <a:cs typeface="IBM Plex Sans Hebrew" pitchFamily="34" charset="-120"/>
                        </a:rPr>
                        <a:t>Gemini</a:t>
                      </a:r>
                      <a:endParaRPr lang="en-US"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c>
                  <a:txBody>
                    <a:bodyPr/>
                    <a:lstStyle/>
                    <a:p>
                      <a:pPr algn="l" indent="0" marL="0">
                        <a:buNone/>
                      </a:pPr>
                      <a:r>
                        <a:rPr lang="en-US" altLang="en-US" sz="1500" dirty="0">
                          <a:solidFill>
                            <a:srgbClr val="1F1A3D"/>
                          </a:solidFill>
                          <a:latin typeface="IBM Plex Sans Hebrew" pitchFamily="34" charset="0"/>
                          <a:ea typeface="IBM Plex Sans Hebrew" pitchFamily="34" charset="-122"/>
                          <a:cs typeface="IBM Plex Sans Hebrew" pitchFamily="34" charset="-120"/>
                        </a:rPr>
                        <a:t>Google</a:t>
                      </a:r>
                      <a:endParaRPr lang="en-US"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c>
                  <a:txBody>
                    <a:bodyPr/>
                    <a:lstStyle/>
                    <a:p>
                      <a:pPr algn="l" indent="0" marL="0">
                        <a:buNone/>
                      </a:pPr>
                      <a:r>
                        <a:rPr lang="en-US" altLang="en-US" sz="1500" dirty="0">
                          <a:solidFill>
                            <a:srgbClr val="1F1A3D"/>
                          </a:solidFill>
                          <a:latin typeface="IBM Plex Sans Hebrew" pitchFamily="34" charset="0"/>
                          <a:ea typeface="IBM Plex Sans Hebrew" pitchFamily="34" charset="-122"/>
                          <a:cs typeface="IBM Plex Sans Hebrew" pitchFamily="34" charset="-120"/>
                        </a:rPr>
                        <a:t>Works with Gmail and Drive, long documents, video</a:t>
                      </a:r>
                      <a:endParaRPr lang="en-US"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c>
                  <a:txBody>
                    <a:bodyPr/>
                    <a:lstStyle/>
                    <a:p>
                      <a:pPr algn="l" indent="0" marL="0">
                        <a:buNone/>
                      </a:pPr>
                      <a:r>
                        <a:rPr lang="en-US" altLang="en-US" sz="1500" dirty="0">
                          <a:solidFill>
                            <a:srgbClr val="1F1A3D"/>
                          </a:solidFill>
                          <a:latin typeface="IBM Plex Sans Hebrew" pitchFamily="34" charset="0"/>
                          <a:ea typeface="IBM Plex Sans Hebrew" pitchFamily="34" charset="-122"/>
                          <a:cs typeface="IBM Plex Sans Hebrew" pitchFamily="34" charset="-120"/>
                        </a:rPr>
                        <a:t>Yes</a:t>
                      </a:r>
                      <a:endParaRPr lang="en-US"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c>
                  <a:txBody>
                    <a:bodyPr/>
                    <a:lstStyle/>
                    <a:p>
                      <a:pPr algn="l" indent="0" marL="0">
                        <a:buNone/>
                      </a:pPr>
                      <a:r>
                        <a:rPr lang="en-US" altLang="en-US" sz="1500" dirty="0">
                          <a:solidFill>
                            <a:srgbClr val="1F1A3D"/>
                          </a:solidFill>
                          <a:latin typeface="IBM Plex Sans Hebrew" pitchFamily="34" charset="0"/>
                          <a:ea typeface="IBM Plex Sans Hebrew" pitchFamily="34" charset="-122"/>
                          <a:cs typeface="IBM Plex Sans Hebrew" pitchFamily="34" charset="-120"/>
                        </a:rPr>
                        <a:t>AI Plus about $5 · AI Pro about $20</a:t>
                      </a:r>
                      <a:endParaRPr lang="en-US"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r>
              <a:tr h="777240">
                <a:tc>
                  <a:txBody>
                    <a:bodyPr/>
                    <a:lstStyle/>
                    <a:p>
                      <a:pPr algn="l" indent="0" marL="0">
                        <a:buNone/>
                      </a:pPr>
                      <a:r>
                        <a:rPr lang="en-US" altLang="en-US" sz="1500" dirty="0">
                          <a:solidFill>
                            <a:srgbClr val="1F1A3D"/>
                          </a:solidFill>
                          <a:latin typeface="IBM Plex Sans Hebrew" pitchFamily="34" charset="0"/>
                          <a:ea typeface="IBM Plex Sans Hebrew" pitchFamily="34" charset="-122"/>
                          <a:cs typeface="IBM Plex Sans Hebrew" pitchFamily="34" charset="-120"/>
                        </a:rPr>
                        <a:t>Claude</a:t>
                      </a:r>
                      <a:endParaRPr lang="en-US"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algn="l" indent="0" marL="0">
                        <a:buNone/>
                      </a:pPr>
                      <a:r>
                        <a:rPr lang="en-US" altLang="en-US" sz="1500" dirty="0">
                          <a:solidFill>
                            <a:srgbClr val="1F1A3D"/>
                          </a:solidFill>
                          <a:latin typeface="IBM Plex Sans Hebrew" pitchFamily="34" charset="0"/>
                          <a:ea typeface="IBM Plex Sans Hebrew" pitchFamily="34" charset="-122"/>
                          <a:cs typeface="IBM Plex Sans Hebrew" pitchFamily="34" charset="-120"/>
                        </a:rPr>
                        <a:t>Anthropic</a:t>
                      </a:r>
                      <a:endParaRPr lang="en-US"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algn="l" indent="0" marL="0">
                        <a:buNone/>
                      </a:pPr>
                      <a:r>
                        <a:rPr lang="en-US" altLang="en-US" sz="1500" dirty="0">
                          <a:solidFill>
                            <a:srgbClr val="1F1A3D"/>
                          </a:solidFill>
                          <a:latin typeface="IBM Plex Sans Hebrew" pitchFamily="34" charset="0"/>
                          <a:ea typeface="IBM Plex Sans Hebrew" pitchFamily="34" charset="-122"/>
                          <a:cs typeface="IBM Plex Sans Hebrew" pitchFamily="34" charset="-120"/>
                        </a:rPr>
                        <a:t>High-quality writing, long documents, code</a:t>
                      </a:r>
                      <a:endParaRPr lang="en-US"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algn="l" indent="0" marL="0">
                        <a:buNone/>
                      </a:pPr>
                      <a:r>
                        <a:rPr lang="en-US" altLang="en-US" sz="1500" dirty="0">
                          <a:solidFill>
                            <a:srgbClr val="1F1A3D"/>
                          </a:solidFill>
                          <a:latin typeface="IBM Plex Sans Hebrew" pitchFamily="34" charset="0"/>
                          <a:ea typeface="IBM Plex Sans Hebrew" pitchFamily="34" charset="-122"/>
                          <a:cs typeface="IBM Plex Sans Hebrew" pitchFamily="34" charset="-120"/>
                        </a:rPr>
                        <a:t>Yes</a:t>
                      </a:r>
                      <a:endParaRPr lang="en-US"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algn="l" indent="0" marL="0">
                        <a:buNone/>
                      </a:pPr>
                      <a:r>
                        <a:rPr lang="en-US" altLang="en-US" sz="1500" dirty="0">
                          <a:solidFill>
                            <a:srgbClr val="1F1A3D"/>
                          </a:solidFill>
                          <a:latin typeface="IBM Plex Sans Hebrew" pitchFamily="34" charset="0"/>
                          <a:ea typeface="IBM Plex Sans Hebrew" pitchFamily="34" charset="-122"/>
                          <a:cs typeface="IBM Plex Sans Hebrew" pitchFamily="34" charset="-120"/>
                        </a:rPr>
                        <a:t>Pro about $20</a:t>
                      </a:r>
                      <a:endParaRPr lang="en-US"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r>
              <a:tr h="777240">
                <a:tc>
                  <a:txBody>
                    <a:bodyPr/>
                    <a:lstStyle/>
                    <a:p>
                      <a:pPr algn="l" indent="0" marL="0">
                        <a:buNone/>
                      </a:pPr>
                      <a:r>
                        <a:rPr lang="en-US" altLang="en-US" sz="1500" dirty="0">
                          <a:solidFill>
                            <a:srgbClr val="1F1A3D"/>
                          </a:solidFill>
                          <a:latin typeface="IBM Plex Sans Hebrew" pitchFamily="34" charset="0"/>
                          <a:ea typeface="IBM Plex Sans Hebrew" pitchFamily="34" charset="-122"/>
                          <a:cs typeface="IBM Plex Sans Hebrew" pitchFamily="34" charset="-120"/>
                        </a:rPr>
                        <a:t>Grok</a:t>
                      </a:r>
                      <a:endParaRPr lang="en-US"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c>
                  <a:txBody>
                    <a:bodyPr/>
                    <a:lstStyle/>
                    <a:p>
                      <a:pPr algn="l" indent="0" marL="0">
                        <a:buNone/>
                      </a:pPr>
                      <a:r>
                        <a:rPr lang="en-US" altLang="en-US" sz="1500" dirty="0">
                          <a:solidFill>
                            <a:srgbClr val="1F1A3D"/>
                          </a:solidFill>
                          <a:latin typeface="IBM Plex Sans Hebrew" pitchFamily="34" charset="0"/>
                          <a:ea typeface="IBM Plex Sans Hebrew" pitchFamily="34" charset="-122"/>
                          <a:cs typeface="IBM Plex Sans Hebrew" pitchFamily="34" charset="-120"/>
                        </a:rPr>
                        <a:t>xAI</a:t>
                      </a:r>
                      <a:endParaRPr lang="en-US"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c>
                  <a:txBody>
                    <a:bodyPr/>
                    <a:lstStyle/>
                    <a:p>
                      <a:pPr algn="l" indent="0" marL="0">
                        <a:buNone/>
                      </a:pPr>
                      <a:r>
                        <a:rPr lang="en-US" altLang="en-US" sz="1500" dirty="0">
                          <a:solidFill>
                            <a:srgbClr val="1F1A3D"/>
                          </a:solidFill>
                          <a:latin typeface="IBM Plex Sans Hebrew" pitchFamily="34" charset="0"/>
                          <a:ea typeface="IBM Plex Sans Hebrew" pitchFamily="34" charset="-122"/>
                          <a:cs typeface="IBM Plex Sans Hebrew" pitchFamily="34" charset="-120"/>
                        </a:rPr>
                        <a:t>Up-to-date info from the web and X, images and video</a:t>
                      </a:r>
                      <a:endParaRPr lang="en-US"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c>
                  <a:txBody>
                    <a:bodyPr/>
                    <a:lstStyle/>
                    <a:p>
                      <a:pPr algn="l" indent="0" marL="0">
                        <a:buNone/>
                      </a:pPr>
                      <a:r>
                        <a:rPr lang="en-US" altLang="en-US" sz="1500" dirty="0">
                          <a:solidFill>
                            <a:srgbClr val="1F1A3D"/>
                          </a:solidFill>
                          <a:latin typeface="IBM Plex Sans Hebrew" pitchFamily="34" charset="0"/>
                          <a:ea typeface="IBM Plex Sans Hebrew" pitchFamily="34" charset="-122"/>
                          <a:cs typeface="IBM Plex Sans Hebrew" pitchFamily="34" charset="-120"/>
                        </a:rPr>
                        <a:t>Yes</a:t>
                      </a:r>
                      <a:endParaRPr lang="en-US"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c>
                  <a:txBody>
                    <a:bodyPr/>
                    <a:lstStyle/>
                    <a:p>
                      <a:pPr algn="l" indent="0" marL="0">
                        <a:buNone/>
                      </a:pPr>
                      <a:r>
                        <a:rPr lang="en-US" altLang="en-US" sz="1500" dirty="0">
                          <a:solidFill>
                            <a:srgbClr val="1F1A3D"/>
                          </a:solidFill>
                          <a:latin typeface="IBM Plex Sans Hebrew" pitchFamily="34" charset="0"/>
                          <a:ea typeface="IBM Plex Sans Hebrew" pitchFamily="34" charset="-122"/>
                          <a:cs typeface="IBM Plex Sans Hebrew" pitchFamily="34" charset="-120"/>
                        </a:rPr>
                        <a:t>SuperGrok Lite about $10 · SuperGrok about $30</a:t>
                      </a:r>
                      <a:endParaRPr lang="en-US"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r>
            </a:tbl>
          </a:graphicData>
        </a:graphic>
      </p:graphicFrame>
      <p:sp>
        <p:nvSpPr>
          <p:cNvPr id="5" name="Text 2"/>
          <p:cNvSpPr/>
          <p:nvPr/>
        </p:nvSpPr>
        <p:spPr>
          <a:xfrm>
            <a:off x="548640" y="6355080"/>
            <a:ext cx="11094415" cy="320040"/>
          </a:xfrm>
          <a:prstGeom prst="rect">
            <a:avLst/>
          </a:prstGeom>
          <a:noFill/>
          <a:ln/>
        </p:spPr>
        <p:txBody>
          <a:bodyPr wrap="square" lIns="0" tIns="0" rIns="0" bIns="0" rtlCol="0" anchor="t"/>
          <a:lstStyle/>
          <a:p>
            <a:pPr algn="l" indent="0" marL="0">
              <a:spcAft>
                <a:spcPts val="400"/>
              </a:spcAft>
              <a:buNone/>
            </a:pPr>
            <a:r>
              <a:rPr lang="en-US" altLang="en-US" sz="1000" dirty="0">
                <a:solidFill>
                  <a:srgbClr val="6B6880"/>
                </a:solidFill>
                <a:latin typeface="IBM Plex Sans Hebrew" pitchFamily="34" charset="0"/>
                <a:ea typeface="IBM Plex Sans Hebrew" pitchFamily="34" charset="-122"/>
                <a:cs typeface="IBM Plex Sans Hebrew" pitchFamily="34" charset="-120"/>
              </a:rPr>
              <a:t>*Approximate prices in US dollars per month, before tax, as of October 2026. They vary by country and may change. You don't need a subscription to complete the course.</a:t>
            </a:r>
            <a:endParaRPr lang="en-US" sz="1000" dirty="0"/>
          </a:p>
        </p:txBody>
      </p:sp>
      <p:sp>
        <p:nvSpPr>
          <p:cNvPr id="18" name="olam-copyright-footer"/>
          <p:cNvSpPr txBox="1"/>
          <p:nvPr/>
        </p:nvSpPr>
        <p:spPr>
          <a:xfrm>
            <a:off x="0" y="6549390"/>
            <a:ext cx="12192000" cy="308610"/>
          </a:xfrm>
          <a:prstGeom prst="rect">
            <a:avLst/>
          </a:prstGeom>
          <a:noFill/>
        </p:spPr>
        <p:txBody>
          <a:bodyPr wrap="square">
            <a:spAutoFit/>
          </a:bodyPr>
          <a:lstStyle/>
          <a:p>
            <a:pPr algn="ctr"/>
            <a:r>
              <a:rPr sz="800">
                <a:solidFill>
                  <a:srgbClr val="8A8A99"/>
                </a:solidFill>
                <a:latin typeface="Rubik"/>
              </a:rPr>
              <a:t>© Amram Abramovich · Olam HaChesed · All rights reserved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D9542F"/>
        </a:solidFill>
      </p:bgPr>
    </p:bg>
    <p:spTree>
      <p:nvGrpSpPr>
        <p:cNvPr id="1" name=""/>
        <p:cNvGrpSpPr/>
        <p:nvPr/>
      </p:nvGrpSpPr>
      <p:grpSpPr>
        <a:xfrm>
          <a:off x="0" y="0"/>
          <a:ext cx="0" cy="0"/>
          <a:chOff x="0" y="0"/>
          <a:chExt cx="0" cy="0"/>
        </a:xfrm>
      </p:grpSpPr>
      <p:pic>
        <p:nvPicPr>
          <p:cNvPr id="2" name="Image 0" descr="/workspace/courses/beginner-en/illustrations/creative.png">    </p:cNvPr>
          <p:cNvPicPr>
            <a:picLocks noChangeAspect="1"/>
          </p:cNvPicPr>
          <p:nvPr/>
        </p:nvPicPr>
        <p:blipFill>
          <a:blip r:embed="rId1"/>
          <a:stretch>
            <a:fillRect/>
          </a:stretch>
        </p:blipFill>
        <p:spPr>
          <a:xfrm>
            <a:off x="5699455" y="822960"/>
            <a:ext cx="6035040" cy="4526280"/>
          </a:xfrm>
          <a:prstGeom prst="rect">
            <a:avLst/>
          </a:prstGeom>
        </p:spPr>
      </p:pic>
      <p:sp>
        <p:nvSpPr>
          <p:cNvPr id="3" name="Text 0"/>
          <p:cNvSpPr/>
          <p:nvPr/>
        </p:nvSpPr>
        <p:spPr>
          <a:xfrm>
            <a:off x="578815" y="1097280"/>
            <a:ext cx="4937760" cy="548640"/>
          </a:xfrm>
          <a:prstGeom prst="rect">
            <a:avLst/>
          </a:prstGeom>
          <a:noFill/>
          <a:ln/>
        </p:spPr>
        <p:txBody>
          <a:bodyPr wrap="square" lIns="0" tIns="0" rIns="0" bIns="0" rtlCol="0" anchor="t"/>
          <a:lstStyle/>
          <a:p>
            <a:pPr algn="l" indent="0" marL="0">
              <a:spcAft>
                <a:spcPts val="400"/>
              </a:spcAft>
              <a:buNone/>
            </a:pPr>
            <a:r>
              <a:rPr lang="en-US" altLang="en-US" sz="2400" dirty="0">
                <a:solidFill>
                  <a:srgbClr val="FFC547"/>
                </a:solidFill>
                <a:latin typeface="Secular One" pitchFamily="34" charset="0"/>
                <a:ea typeface="Secular One" pitchFamily="34" charset="-122"/>
                <a:cs typeface="Secular One" pitchFamily="34" charset="-120"/>
              </a:rPr>
              <a:t>WEEK 3</a:t>
            </a:r>
            <a:endParaRPr lang="en-US" sz="2400" dirty="0"/>
          </a:p>
        </p:txBody>
      </p:sp>
      <p:sp>
        <p:nvSpPr>
          <p:cNvPr id="4" name="Text 1"/>
          <p:cNvSpPr/>
          <p:nvPr/>
        </p:nvSpPr>
        <p:spPr>
          <a:xfrm>
            <a:off x="578815" y="1645920"/>
            <a:ext cx="4937760" cy="1188720"/>
          </a:xfrm>
          <a:prstGeom prst="rect">
            <a:avLst/>
          </a:prstGeom>
          <a:noFill/>
          <a:ln/>
        </p:spPr>
        <p:txBody>
          <a:bodyPr wrap="square" lIns="0" tIns="0" rIns="0" bIns="0" rtlCol="0" anchor="ctr"/>
          <a:lstStyle/>
          <a:p>
            <a:pPr algn="l" indent="0" marL="0">
              <a:spcAft>
                <a:spcPts val="400"/>
              </a:spcAft>
              <a:buNone/>
            </a:pPr>
            <a:r>
              <a:rPr lang="en-US" altLang="en-US" sz="4600" dirty="0">
                <a:solidFill>
                  <a:srgbClr val="FFFFFF"/>
                </a:solidFill>
                <a:latin typeface="Secular One" pitchFamily="34" charset="0"/>
                <a:ea typeface="Secular One" pitchFamily="34" charset="-122"/>
                <a:cs typeface="Secular One" pitchFamily="34" charset="-120"/>
              </a:rPr>
              <a:t>Creative AI</a:t>
            </a:r>
            <a:endParaRPr lang="en-US" sz="4600" dirty="0"/>
          </a:p>
        </p:txBody>
      </p:sp>
      <p:sp>
        <p:nvSpPr>
          <p:cNvPr id="5" name="Text 2"/>
          <p:cNvSpPr/>
          <p:nvPr/>
        </p:nvSpPr>
        <p:spPr>
          <a:xfrm>
            <a:off x="578815" y="2926080"/>
            <a:ext cx="4937760" cy="822960"/>
          </a:xfrm>
          <a:prstGeom prst="rect">
            <a:avLst/>
          </a:prstGeom>
          <a:noFill/>
          <a:ln/>
        </p:spPr>
        <p:txBody>
          <a:bodyPr wrap="square" lIns="0" tIns="0" rIns="0" bIns="0" rtlCol="0" anchor="t"/>
          <a:lstStyle/>
          <a:p>
            <a:pPr algn="l" indent="0" marL="0">
              <a:spcAft>
                <a:spcPts val="400"/>
              </a:spcAft>
              <a:buNone/>
            </a:pPr>
            <a:r>
              <a:rPr lang="en-US" altLang="en-US" sz="1700" dirty="0">
                <a:solidFill>
                  <a:srgbClr val="EDE9FF"/>
                </a:solidFill>
                <a:latin typeface="IBM Plex Sans Hebrew" pitchFamily="34" charset="0"/>
                <a:ea typeface="IBM Plex Sans Hebrew" pitchFamily="34" charset="-122"/>
                <a:cs typeface="IBM Plex Sans Hebrew" pitchFamily="34" charset="-120"/>
              </a:rPr>
              <a:t>Pictures, invitations, songs, videos, and spotting fakes</a:t>
            </a:r>
            <a:endParaRPr lang="en-US" sz="1700" dirty="0"/>
          </a:p>
        </p:txBody>
      </p:sp>
      <p:sp>
        <p:nvSpPr>
          <p:cNvPr id="6" name="Text 3"/>
          <p:cNvSpPr/>
          <p:nvPr/>
        </p:nvSpPr>
        <p:spPr>
          <a:xfrm>
            <a:off x="578815" y="3886200"/>
            <a:ext cx="4937760" cy="384048"/>
          </a:xfrm>
          <a:prstGeom prst="rect">
            <a:avLst/>
          </a:prstGeom>
          <a:noFill/>
          <a:ln/>
        </p:spPr>
        <p:txBody>
          <a:bodyPr wrap="square" lIns="0" tIns="0" rIns="0" bIns="0" rtlCol="0" anchor="t"/>
          <a:lstStyle/>
          <a:p>
            <a:pPr algn="l" indent="0" marL="0">
              <a:spcAft>
                <a:spcPts val="400"/>
              </a:spcAft>
              <a:buNone/>
            </a:pPr>
            <a:r>
              <a:rPr lang="en-US" altLang="en-US" sz="1500" dirty="0">
                <a:solidFill>
                  <a:srgbClr val="FFFFFF"/>
                </a:solidFill>
                <a:latin typeface="IBM Plex Sans Hebrew" pitchFamily="34" charset="0"/>
                <a:ea typeface="IBM Plex Sans Hebrew" pitchFamily="34" charset="-122"/>
                <a:cs typeface="IBM Plex Sans Hebrew" pitchFamily="34" charset="-120"/>
              </a:rPr>
              <a:t>Day 11 · AI that draws</a:t>
            </a:r>
            <a:endParaRPr lang="en-US" sz="1500" dirty="0"/>
          </a:p>
        </p:txBody>
      </p:sp>
      <p:sp>
        <p:nvSpPr>
          <p:cNvPr id="7" name="Text 4"/>
          <p:cNvSpPr/>
          <p:nvPr/>
        </p:nvSpPr>
        <p:spPr>
          <a:xfrm>
            <a:off x="578815" y="4325112"/>
            <a:ext cx="4937760" cy="384048"/>
          </a:xfrm>
          <a:prstGeom prst="rect">
            <a:avLst/>
          </a:prstGeom>
          <a:noFill/>
          <a:ln/>
        </p:spPr>
        <p:txBody>
          <a:bodyPr wrap="square" lIns="0" tIns="0" rIns="0" bIns="0" rtlCol="0" anchor="t"/>
          <a:lstStyle/>
          <a:p>
            <a:pPr algn="l" indent="0" marL="0">
              <a:spcAft>
                <a:spcPts val="400"/>
              </a:spcAft>
              <a:buNone/>
            </a:pPr>
            <a:r>
              <a:rPr lang="en-US" altLang="en-US" sz="1500" dirty="0">
                <a:solidFill>
                  <a:srgbClr val="FFFFFF"/>
                </a:solidFill>
                <a:latin typeface="IBM Plex Sans Hebrew" pitchFamily="34" charset="0"/>
                <a:ea typeface="IBM Plex Sans Hebrew" pitchFamily="34" charset="-122"/>
                <a:cs typeface="IBM Plex Sans Hebrew" pitchFamily="34" charset="-120"/>
              </a:rPr>
              <a:t>Day 12 · Designing an invitation and a card</a:t>
            </a:r>
            <a:endParaRPr lang="en-US" sz="1500" dirty="0"/>
          </a:p>
        </p:txBody>
      </p:sp>
      <p:sp>
        <p:nvSpPr>
          <p:cNvPr id="8" name="Text 5"/>
          <p:cNvSpPr/>
          <p:nvPr/>
        </p:nvSpPr>
        <p:spPr>
          <a:xfrm>
            <a:off x="578815" y="4764024"/>
            <a:ext cx="4937760" cy="384048"/>
          </a:xfrm>
          <a:prstGeom prst="rect">
            <a:avLst/>
          </a:prstGeom>
          <a:noFill/>
          <a:ln/>
        </p:spPr>
        <p:txBody>
          <a:bodyPr wrap="square" lIns="0" tIns="0" rIns="0" bIns="0" rtlCol="0" anchor="t"/>
          <a:lstStyle/>
          <a:p>
            <a:pPr algn="l" indent="0" marL="0">
              <a:spcAft>
                <a:spcPts val="400"/>
              </a:spcAft>
              <a:buNone/>
            </a:pPr>
            <a:r>
              <a:rPr lang="en-US" altLang="en-US" sz="1500" dirty="0">
                <a:solidFill>
                  <a:srgbClr val="FFFFFF"/>
                </a:solidFill>
                <a:latin typeface="IBM Plex Sans Hebrew" pitchFamily="34" charset="0"/>
                <a:ea typeface="IBM Plex Sans Hebrew" pitchFamily="34" charset="-122"/>
                <a:cs typeface="IBM Plex Sans Hebrew" pitchFamily="34" charset="-120"/>
              </a:rPr>
              <a:t>Day 13 · Songs and voices</a:t>
            </a:r>
            <a:endParaRPr lang="en-US" sz="1500" dirty="0"/>
          </a:p>
        </p:txBody>
      </p:sp>
      <p:sp>
        <p:nvSpPr>
          <p:cNvPr id="9" name="Text 6"/>
          <p:cNvSpPr/>
          <p:nvPr/>
        </p:nvSpPr>
        <p:spPr>
          <a:xfrm>
            <a:off x="578815" y="5202936"/>
            <a:ext cx="4937760" cy="384048"/>
          </a:xfrm>
          <a:prstGeom prst="rect">
            <a:avLst/>
          </a:prstGeom>
          <a:noFill/>
          <a:ln/>
        </p:spPr>
        <p:txBody>
          <a:bodyPr wrap="square" lIns="0" tIns="0" rIns="0" bIns="0" rtlCol="0" anchor="t"/>
          <a:lstStyle/>
          <a:p>
            <a:pPr algn="l" indent="0" marL="0">
              <a:spcAft>
                <a:spcPts val="400"/>
              </a:spcAft>
              <a:buNone/>
            </a:pPr>
            <a:r>
              <a:rPr lang="en-US" altLang="en-US" sz="1500" dirty="0">
                <a:solidFill>
                  <a:srgbClr val="FFFFFF"/>
                </a:solidFill>
                <a:latin typeface="IBM Plex Sans Hebrew" pitchFamily="34" charset="0"/>
                <a:ea typeface="IBM Plex Sans Hebrew" pitchFamily="34" charset="-122"/>
                <a:cs typeface="IBM Plex Sans Hebrew" pitchFamily="34" charset="-120"/>
              </a:rPr>
              <a:t>Day 14 · Your first video</a:t>
            </a:r>
            <a:endParaRPr lang="en-US" sz="1500" dirty="0"/>
          </a:p>
        </p:txBody>
      </p:sp>
      <p:sp>
        <p:nvSpPr>
          <p:cNvPr id="10" name="Text 7"/>
          <p:cNvSpPr/>
          <p:nvPr/>
        </p:nvSpPr>
        <p:spPr>
          <a:xfrm>
            <a:off x="578815" y="5641848"/>
            <a:ext cx="4937760" cy="384048"/>
          </a:xfrm>
          <a:prstGeom prst="rect">
            <a:avLst/>
          </a:prstGeom>
          <a:noFill/>
          <a:ln/>
        </p:spPr>
        <p:txBody>
          <a:bodyPr wrap="square" lIns="0" tIns="0" rIns="0" bIns="0" rtlCol="0" anchor="t"/>
          <a:lstStyle/>
          <a:p>
            <a:pPr algn="l" indent="0" marL="0">
              <a:spcAft>
                <a:spcPts val="400"/>
              </a:spcAft>
              <a:buNone/>
            </a:pPr>
            <a:r>
              <a:rPr lang="en-US" altLang="en-US" sz="1500" dirty="0">
                <a:solidFill>
                  <a:srgbClr val="FFFFFF"/>
                </a:solidFill>
                <a:latin typeface="IBM Plex Sans Hebrew" pitchFamily="34" charset="0"/>
                <a:ea typeface="IBM Plex Sans Hebrew" pitchFamily="34" charset="-122"/>
                <a:cs typeface="IBM Plex Sans Hebrew" pitchFamily="34" charset="-120"/>
              </a:rPr>
              <a:t>Day 15 · Real or fake?</a:t>
            </a:r>
            <a:endParaRPr lang="en-US" sz="1500" dirty="0"/>
          </a:p>
        </p:txBody>
      </p:sp>
      <p:sp>
        <p:nvSpPr>
          <p:cNvPr id="11" name="olam-copyright-footer"/>
          <p:cNvSpPr txBox="1"/>
          <p:nvPr/>
        </p:nvSpPr>
        <p:spPr>
          <a:xfrm>
            <a:off x="0" y="6549390"/>
            <a:ext cx="12192000" cy="308610"/>
          </a:xfrm>
          <a:prstGeom prst="rect">
            <a:avLst/>
          </a:prstGeom>
          <a:noFill/>
        </p:spPr>
        <p:txBody>
          <a:bodyPr wrap="square">
            <a:spAutoFit/>
          </a:bodyPr>
          <a:lstStyle/>
          <a:p>
            <a:pPr algn="ctr"/>
            <a:r>
              <a:rPr sz="800">
                <a:solidFill>
                  <a:srgbClr val="8A8A99"/>
                </a:solidFill>
                <a:latin typeface="Rubik"/>
              </a:rPr>
              <a:t>© Amram Abramovich · Olam HaChesed · All rights reserved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8F1"/>
        </a:solidFill>
      </p:bgPr>
    </p:bg>
    <p:spTree>
      <p:nvGrpSpPr>
        <p:cNvPr id="1" name=""/>
        <p:cNvGrpSpPr/>
        <p:nvPr/>
      </p:nvGrpSpPr>
      <p:grpSpPr>
        <a:xfrm>
          <a:off x="0" y="0"/>
          <a:ext cx="0" cy="0"/>
          <a:chOff x="0" y="0"/>
          <a:chExt cx="0" cy="0"/>
        </a:xfrm>
      </p:grpSpPr>
      <p:sp>
        <p:nvSpPr>
          <p:cNvPr id="2" name="Text 0"/>
          <p:cNvSpPr/>
          <p:nvPr/>
        </p:nvSpPr>
        <p:spPr>
          <a:xfrm>
            <a:off x="551383" y="411480"/>
            <a:ext cx="6793992" cy="822960"/>
          </a:xfrm>
          <a:prstGeom prst="rect">
            <a:avLst/>
          </a:prstGeom>
          <a:noFill/>
          <a:ln/>
        </p:spPr>
        <p:txBody>
          <a:bodyPr wrap="square" lIns="0" tIns="0" rIns="0" bIns="0" rtlCol="0" anchor="ctr"/>
          <a:lstStyle/>
          <a:p>
            <a:pPr algn="l" indent="0" marL="0">
              <a:spcAft>
                <a:spcPts val="400"/>
              </a:spcAft>
              <a:buNone/>
            </a:pPr>
            <a:r>
              <a:rPr lang="en-US" altLang="en-US" sz="3000" dirty="0">
                <a:solidFill>
                  <a:srgbClr val="6C4CF5"/>
                </a:solidFill>
                <a:latin typeface="Secular One" pitchFamily="34" charset="0"/>
                <a:ea typeface="Secular One" pitchFamily="34" charset="-122"/>
                <a:cs typeface="Secular One" pitchFamily="34" charset="-120"/>
              </a:rPr>
              <a:t>Words become pictures</a:t>
            </a:r>
            <a:endParaRPr lang="en-US" sz="3000" dirty="0"/>
          </a:p>
        </p:txBody>
      </p:sp>
      <p:sp>
        <p:nvSpPr>
          <p:cNvPr id="3" name="Text 1"/>
          <p:cNvSpPr/>
          <p:nvPr/>
        </p:nvSpPr>
        <p:spPr>
          <a:xfrm>
            <a:off x="551383" y="1280160"/>
            <a:ext cx="6793992" cy="457200"/>
          </a:xfrm>
          <a:prstGeom prst="rect">
            <a:avLst/>
          </a:prstGeom>
          <a:noFill/>
          <a:ln/>
        </p:spPr>
        <p:txBody>
          <a:bodyPr wrap="square" lIns="0" tIns="0" rIns="0" bIns="0" rtlCol="0" anchor="t"/>
          <a:lstStyle/>
          <a:p>
            <a:pPr algn="l" indent="0" marL="0">
              <a:spcAft>
                <a:spcPts val="400"/>
              </a:spcAft>
              <a:buNone/>
            </a:pPr>
            <a:r>
              <a:rPr lang="en-US" altLang="en-US" sz="1600" dirty="0">
                <a:solidFill>
                  <a:srgbClr val="6B6880"/>
                </a:solidFill>
                <a:latin typeface="IBM Plex Sans Hebrew" pitchFamily="34" charset="0"/>
                <a:ea typeface="IBM Plex Sans Hebrew" pitchFamily="34" charset="-122"/>
                <a:cs typeface="IBM Plex Sans Hebrew" pitchFamily="34" charset="-120"/>
              </a:rPr>
              <a:t>The 5-part formula. In ChatGPT, Gemini or Grok: "Create an image of..."</a:t>
            </a:r>
            <a:endParaRPr lang="en-US" sz="1600" dirty="0"/>
          </a:p>
        </p:txBody>
      </p:sp>
      <p:pic>
        <p:nvPicPr>
          <p:cNvPr id="4" name="Image 0" descr="/workspace/courses/beginner-en/illustrations/creative.png">    </p:cNvPr>
          <p:cNvPicPr>
            <a:picLocks noChangeAspect="1"/>
          </p:cNvPicPr>
          <p:nvPr/>
        </p:nvPicPr>
        <p:blipFill>
          <a:blip r:embed="rId1"/>
          <a:stretch>
            <a:fillRect/>
          </a:stretch>
        </p:blipFill>
        <p:spPr>
          <a:xfrm>
            <a:off x="6979615" y="1371600"/>
            <a:ext cx="4937760" cy="3703320"/>
          </a:xfrm>
          <a:prstGeom prst="rect">
            <a:avLst/>
          </a:prstGeom>
        </p:spPr>
      </p:pic>
      <p:sp>
        <p:nvSpPr>
          <p:cNvPr id="5" name="Shape 2"/>
          <p:cNvSpPr/>
          <p:nvPr/>
        </p:nvSpPr>
        <p:spPr>
          <a:xfrm>
            <a:off x="551383" y="1920240"/>
            <a:ext cx="2084832" cy="566928"/>
          </a:xfrm>
          <a:prstGeom prst="roundRect">
            <a:avLst>
              <a:gd name="adj" fmla="val 19355"/>
            </a:avLst>
          </a:prstGeom>
          <a:solidFill>
            <a:srgbClr val="6C4CF5"/>
          </a:solidFill>
          <a:ln w="12700">
            <a:solidFill>
              <a:srgbClr val="6C4CF5"/>
            </a:solidFill>
            <a:prstDash val="solid"/>
          </a:ln>
        </p:spPr>
      </p:sp>
      <p:sp>
        <p:nvSpPr>
          <p:cNvPr id="6" name="Text 3"/>
          <p:cNvSpPr/>
          <p:nvPr/>
        </p:nvSpPr>
        <p:spPr>
          <a:xfrm>
            <a:off x="551383" y="1920240"/>
            <a:ext cx="2084832" cy="566928"/>
          </a:xfrm>
          <a:prstGeom prst="rect">
            <a:avLst/>
          </a:prstGeom>
          <a:noFill/>
          <a:ln/>
        </p:spPr>
        <p:txBody>
          <a:bodyPr wrap="square" lIns="0" tIns="0" rIns="0" bIns="0" rtlCol="0" anchor="ctr"/>
          <a:lstStyle/>
          <a:p>
            <a:pPr algn="ctr" indent="0" marL="0">
              <a:spcAft>
                <a:spcPts val="400"/>
              </a:spcAft>
              <a:buNone/>
            </a:pPr>
            <a:r>
              <a:rPr lang="en-US" altLang="en-US" sz="1600" b="1" dirty="0">
                <a:solidFill>
                  <a:srgbClr val="FFFFFF"/>
                </a:solidFill>
                <a:latin typeface="IBM Plex Sans Hebrew" pitchFamily="34" charset="0"/>
                <a:ea typeface="IBM Plex Sans Hebrew" pitchFamily="34" charset="-122"/>
                <a:cs typeface="IBM Plex Sans Hebrew" pitchFamily="34" charset="-120"/>
              </a:rPr>
              <a:t>Subject</a:t>
            </a:r>
            <a:endParaRPr lang="en-US" sz="1600" dirty="0"/>
          </a:p>
        </p:txBody>
      </p:sp>
      <p:sp>
        <p:nvSpPr>
          <p:cNvPr id="7" name="Text 4"/>
          <p:cNvSpPr/>
          <p:nvPr/>
        </p:nvSpPr>
        <p:spPr>
          <a:xfrm>
            <a:off x="2773375" y="1920240"/>
            <a:ext cx="3840480" cy="566928"/>
          </a:xfrm>
          <a:prstGeom prst="rect">
            <a:avLst/>
          </a:prstGeom>
          <a:noFill/>
          <a:ln/>
        </p:spPr>
        <p:txBody>
          <a:bodyPr wrap="square" lIns="0" tIns="0" rIns="0" bIns="0" rtlCol="0" anchor="ctr"/>
          <a:lstStyle/>
          <a:p>
            <a:pPr algn="l" indent="0" marL="0">
              <a:spcAft>
                <a:spcPts val="400"/>
              </a:spcAft>
              <a:buNone/>
            </a:pPr>
            <a:r>
              <a:rPr lang="en-US" altLang="en-US" sz="1600" dirty="0">
                <a:solidFill>
                  <a:srgbClr val="1F1A3D"/>
                </a:solidFill>
                <a:latin typeface="IBM Plex Sans Hebrew" pitchFamily="34" charset="0"/>
                <a:ea typeface="IBM Plex Sans Hebrew" pitchFamily="34" charset="-122"/>
                <a:cs typeface="IBM Plex Sans Hebrew" pitchFamily="34" charset="-120"/>
              </a:rPr>
              <a:t>A festive table with fruit and candles</a:t>
            </a:r>
            <a:endParaRPr lang="en-US" sz="1600" dirty="0"/>
          </a:p>
        </p:txBody>
      </p:sp>
      <p:sp>
        <p:nvSpPr>
          <p:cNvPr id="8" name="Shape 5"/>
          <p:cNvSpPr/>
          <p:nvPr/>
        </p:nvSpPr>
        <p:spPr>
          <a:xfrm>
            <a:off x="551383" y="2651760"/>
            <a:ext cx="2084832" cy="566928"/>
          </a:xfrm>
          <a:prstGeom prst="roundRect">
            <a:avLst>
              <a:gd name="adj" fmla="val 19355"/>
            </a:avLst>
          </a:prstGeom>
          <a:solidFill>
            <a:srgbClr val="FF7A59"/>
          </a:solidFill>
          <a:ln w="12700">
            <a:solidFill>
              <a:srgbClr val="FF7A59"/>
            </a:solidFill>
            <a:prstDash val="solid"/>
          </a:ln>
        </p:spPr>
      </p:sp>
      <p:sp>
        <p:nvSpPr>
          <p:cNvPr id="9" name="Text 6"/>
          <p:cNvSpPr/>
          <p:nvPr/>
        </p:nvSpPr>
        <p:spPr>
          <a:xfrm>
            <a:off x="551383" y="2651760"/>
            <a:ext cx="2084832" cy="566928"/>
          </a:xfrm>
          <a:prstGeom prst="rect">
            <a:avLst/>
          </a:prstGeom>
          <a:noFill/>
          <a:ln/>
        </p:spPr>
        <p:txBody>
          <a:bodyPr wrap="square" lIns="0" tIns="0" rIns="0" bIns="0" rtlCol="0" anchor="ctr"/>
          <a:lstStyle/>
          <a:p>
            <a:pPr algn="ctr" indent="0" marL="0">
              <a:spcAft>
                <a:spcPts val="400"/>
              </a:spcAft>
              <a:buNone/>
            </a:pPr>
            <a:r>
              <a:rPr lang="en-US" altLang="en-US" sz="1600" b="1" dirty="0">
                <a:solidFill>
                  <a:srgbClr val="FFFFFF"/>
                </a:solidFill>
                <a:latin typeface="IBM Plex Sans Hebrew" pitchFamily="34" charset="0"/>
                <a:ea typeface="IBM Plex Sans Hebrew" pitchFamily="34" charset="-122"/>
                <a:cs typeface="IBM Plex Sans Hebrew" pitchFamily="34" charset="-120"/>
              </a:rPr>
              <a:t>Style</a:t>
            </a:r>
            <a:endParaRPr lang="en-US" sz="1600" dirty="0"/>
          </a:p>
        </p:txBody>
      </p:sp>
      <p:sp>
        <p:nvSpPr>
          <p:cNvPr id="10" name="Text 7"/>
          <p:cNvSpPr/>
          <p:nvPr/>
        </p:nvSpPr>
        <p:spPr>
          <a:xfrm>
            <a:off x="2773375" y="2651760"/>
            <a:ext cx="3840480" cy="566928"/>
          </a:xfrm>
          <a:prstGeom prst="rect">
            <a:avLst/>
          </a:prstGeom>
          <a:noFill/>
          <a:ln/>
        </p:spPr>
        <p:txBody>
          <a:bodyPr wrap="square" lIns="0" tIns="0" rIns="0" bIns="0" rtlCol="0" anchor="ctr"/>
          <a:lstStyle/>
          <a:p>
            <a:pPr algn="l" indent="0" marL="0">
              <a:spcAft>
                <a:spcPts val="400"/>
              </a:spcAft>
              <a:buNone/>
            </a:pPr>
            <a:r>
              <a:rPr lang="en-US" altLang="en-US" sz="1600" dirty="0">
                <a:solidFill>
                  <a:srgbClr val="1F1A3D"/>
                </a:solidFill>
                <a:latin typeface="IBM Plex Sans Hebrew" pitchFamily="34" charset="0"/>
                <a:ea typeface="IBM Plex Sans Hebrew" pitchFamily="34" charset="-122"/>
                <a:cs typeface="IBM Plex Sans Hebrew" pitchFamily="34" charset="-120"/>
              </a:rPr>
              <a:t>Watercolor</a:t>
            </a:r>
            <a:endParaRPr lang="en-US" sz="1600" dirty="0"/>
          </a:p>
        </p:txBody>
      </p:sp>
      <p:sp>
        <p:nvSpPr>
          <p:cNvPr id="11" name="Shape 8"/>
          <p:cNvSpPr/>
          <p:nvPr/>
        </p:nvSpPr>
        <p:spPr>
          <a:xfrm>
            <a:off x="551383" y="3383280"/>
            <a:ext cx="2084832" cy="566928"/>
          </a:xfrm>
          <a:prstGeom prst="roundRect">
            <a:avLst>
              <a:gd name="adj" fmla="val 19355"/>
            </a:avLst>
          </a:prstGeom>
          <a:solidFill>
            <a:srgbClr val="FFC547"/>
          </a:solidFill>
          <a:ln w="12700">
            <a:solidFill>
              <a:srgbClr val="FFC547"/>
            </a:solidFill>
            <a:prstDash val="solid"/>
          </a:ln>
        </p:spPr>
      </p:sp>
      <p:sp>
        <p:nvSpPr>
          <p:cNvPr id="12" name="Text 9"/>
          <p:cNvSpPr/>
          <p:nvPr/>
        </p:nvSpPr>
        <p:spPr>
          <a:xfrm>
            <a:off x="551383" y="3383280"/>
            <a:ext cx="2084832" cy="566928"/>
          </a:xfrm>
          <a:prstGeom prst="rect">
            <a:avLst/>
          </a:prstGeom>
          <a:noFill/>
          <a:ln/>
        </p:spPr>
        <p:txBody>
          <a:bodyPr wrap="square" lIns="0" tIns="0" rIns="0" bIns="0" rtlCol="0" anchor="ctr"/>
          <a:lstStyle/>
          <a:p>
            <a:pPr algn="ctr" indent="0" marL="0">
              <a:spcAft>
                <a:spcPts val="400"/>
              </a:spcAft>
              <a:buNone/>
            </a:pPr>
            <a:r>
              <a:rPr lang="en-US" altLang="en-US" sz="1600" b="1" dirty="0">
                <a:solidFill>
                  <a:srgbClr val="1F1A3D"/>
                </a:solidFill>
                <a:latin typeface="IBM Plex Sans Hebrew" pitchFamily="34" charset="0"/>
                <a:ea typeface="IBM Plex Sans Hebrew" pitchFamily="34" charset="-122"/>
                <a:cs typeface="IBM Plex Sans Hebrew" pitchFamily="34" charset="-120"/>
              </a:rPr>
              <a:t>Lighting &amp; mood</a:t>
            </a:r>
            <a:endParaRPr lang="en-US" sz="1600" dirty="0"/>
          </a:p>
        </p:txBody>
      </p:sp>
      <p:sp>
        <p:nvSpPr>
          <p:cNvPr id="13" name="Text 10"/>
          <p:cNvSpPr/>
          <p:nvPr/>
        </p:nvSpPr>
        <p:spPr>
          <a:xfrm>
            <a:off x="2773375" y="3383280"/>
            <a:ext cx="3840480" cy="566928"/>
          </a:xfrm>
          <a:prstGeom prst="rect">
            <a:avLst/>
          </a:prstGeom>
          <a:noFill/>
          <a:ln/>
        </p:spPr>
        <p:txBody>
          <a:bodyPr wrap="square" lIns="0" tIns="0" rIns="0" bIns="0" rtlCol="0" anchor="ctr"/>
          <a:lstStyle/>
          <a:p>
            <a:pPr algn="l" indent="0" marL="0">
              <a:spcAft>
                <a:spcPts val="400"/>
              </a:spcAft>
              <a:buNone/>
            </a:pPr>
            <a:r>
              <a:rPr lang="en-US" altLang="en-US" sz="1600" dirty="0">
                <a:solidFill>
                  <a:srgbClr val="1F1A3D"/>
                </a:solidFill>
                <a:latin typeface="IBM Plex Sans Hebrew" pitchFamily="34" charset="0"/>
                <a:ea typeface="IBM Plex Sans Hebrew" pitchFamily="34" charset="-122"/>
                <a:cs typeface="IBM Plex Sans Hebrew" pitchFamily="34" charset="-120"/>
              </a:rPr>
              <a:t>Warm evening light</a:t>
            </a:r>
            <a:endParaRPr lang="en-US" sz="1600" dirty="0"/>
          </a:p>
        </p:txBody>
      </p:sp>
      <p:sp>
        <p:nvSpPr>
          <p:cNvPr id="14" name="Shape 11"/>
          <p:cNvSpPr/>
          <p:nvPr/>
        </p:nvSpPr>
        <p:spPr>
          <a:xfrm>
            <a:off x="551383" y="4114800"/>
            <a:ext cx="2084832" cy="566928"/>
          </a:xfrm>
          <a:prstGeom prst="roundRect">
            <a:avLst>
              <a:gd name="adj" fmla="val 19355"/>
            </a:avLst>
          </a:prstGeom>
          <a:solidFill>
            <a:srgbClr val="2EC4B6"/>
          </a:solidFill>
          <a:ln w="12700">
            <a:solidFill>
              <a:srgbClr val="2EC4B6"/>
            </a:solidFill>
            <a:prstDash val="solid"/>
          </a:ln>
        </p:spPr>
      </p:sp>
      <p:sp>
        <p:nvSpPr>
          <p:cNvPr id="15" name="Text 12"/>
          <p:cNvSpPr/>
          <p:nvPr/>
        </p:nvSpPr>
        <p:spPr>
          <a:xfrm>
            <a:off x="551383" y="4114800"/>
            <a:ext cx="2084832" cy="566928"/>
          </a:xfrm>
          <a:prstGeom prst="rect">
            <a:avLst/>
          </a:prstGeom>
          <a:noFill/>
          <a:ln/>
        </p:spPr>
        <p:txBody>
          <a:bodyPr wrap="square" lIns="0" tIns="0" rIns="0" bIns="0" rtlCol="0" anchor="ctr"/>
          <a:lstStyle/>
          <a:p>
            <a:pPr algn="ctr" indent="0" marL="0">
              <a:spcAft>
                <a:spcPts val="400"/>
              </a:spcAft>
              <a:buNone/>
            </a:pPr>
            <a:r>
              <a:rPr lang="en-US" altLang="en-US" sz="1600" b="1" dirty="0">
                <a:solidFill>
                  <a:srgbClr val="FFFFFF"/>
                </a:solidFill>
                <a:latin typeface="IBM Plex Sans Hebrew" pitchFamily="34" charset="0"/>
                <a:ea typeface="IBM Plex Sans Hebrew" pitchFamily="34" charset="-122"/>
                <a:cs typeface="IBM Plex Sans Hebrew" pitchFamily="34" charset="-120"/>
              </a:rPr>
              <a:t>Background</a:t>
            </a:r>
            <a:endParaRPr lang="en-US" sz="1600" dirty="0"/>
          </a:p>
        </p:txBody>
      </p:sp>
      <p:sp>
        <p:nvSpPr>
          <p:cNvPr id="16" name="Text 13"/>
          <p:cNvSpPr/>
          <p:nvPr/>
        </p:nvSpPr>
        <p:spPr>
          <a:xfrm>
            <a:off x="2773375" y="4114800"/>
            <a:ext cx="3840480" cy="566928"/>
          </a:xfrm>
          <a:prstGeom prst="rect">
            <a:avLst/>
          </a:prstGeom>
          <a:noFill/>
          <a:ln/>
        </p:spPr>
        <p:txBody>
          <a:bodyPr wrap="square" lIns="0" tIns="0" rIns="0" bIns="0" rtlCol="0" anchor="ctr"/>
          <a:lstStyle/>
          <a:p>
            <a:pPr algn="l" indent="0" marL="0">
              <a:spcAft>
                <a:spcPts val="400"/>
              </a:spcAft>
              <a:buNone/>
            </a:pPr>
            <a:r>
              <a:rPr lang="en-US" altLang="en-US" sz="1600" dirty="0">
                <a:solidFill>
                  <a:srgbClr val="1F1A3D"/>
                </a:solidFill>
                <a:latin typeface="IBM Plex Sans Hebrew" pitchFamily="34" charset="0"/>
                <a:ea typeface="IBM Plex Sans Hebrew" pitchFamily="34" charset="-122"/>
                <a:cs typeface="IBM Plex Sans Hebrew" pitchFamily="34" charset="-120"/>
              </a:rPr>
              <a:t>A blurred, cozy home</a:t>
            </a:r>
            <a:endParaRPr lang="en-US" sz="1600" dirty="0"/>
          </a:p>
        </p:txBody>
      </p:sp>
      <p:sp>
        <p:nvSpPr>
          <p:cNvPr id="17" name="Shape 14"/>
          <p:cNvSpPr/>
          <p:nvPr/>
        </p:nvSpPr>
        <p:spPr>
          <a:xfrm>
            <a:off x="551383" y="4846320"/>
            <a:ext cx="2084832" cy="566928"/>
          </a:xfrm>
          <a:prstGeom prst="roundRect">
            <a:avLst>
              <a:gd name="adj" fmla="val 19355"/>
            </a:avLst>
          </a:prstGeom>
          <a:solidFill>
            <a:srgbClr val="1F1A3D"/>
          </a:solidFill>
          <a:ln w="12700">
            <a:solidFill>
              <a:srgbClr val="1F1A3D"/>
            </a:solidFill>
            <a:prstDash val="solid"/>
          </a:ln>
        </p:spPr>
      </p:sp>
      <p:sp>
        <p:nvSpPr>
          <p:cNvPr id="18" name="Text 15"/>
          <p:cNvSpPr/>
          <p:nvPr/>
        </p:nvSpPr>
        <p:spPr>
          <a:xfrm>
            <a:off x="551383" y="4846320"/>
            <a:ext cx="2084832" cy="566928"/>
          </a:xfrm>
          <a:prstGeom prst="rect">
            <a:avLst/>
          </a:prstGeom>
          <a:noFill/>
          <a:ln/>
        </p:spPr>
        <p:txBody>
          <a:bodyPr wrap="square" lIns="0" tIns="0" rIns="0" bIns="0" rtlCol="0" anchor="ctr"/>
          <a:lstStyle/>
          <a:p>
            <a:pPr algn="ctr" indent="0" marL="0">
              <a:spcAft>
                <a:spcPts val="400"/>
              </a:spcAft>
              <a:buNone/>
            </a:pPr>
            <a:r>
              <a:rPr lang="en-US" altLang="en-US" sz="1600" b="1" dirty="0">
                <a:solidFill>
                  <a:srgbClr val="FFFFFF"/>
                </a:solidFill>
                <a:latin typeface="IBM Plex Sans Hebrew" pitchFamily="34" charset="0"/>
                <a:ea typeface="IBM Plex Sans Hebrew" pitchFamily="34" charset="-122"/>
                <a:cs typeface="IBM Plex Sans Hebrew" pitchFamily="34" charset="-120"/>
              </a:rPr>
              <a:t>Shape</a:t>
            </a:r>
            <a:endParaRPr lang="en-US" sz="1600" dirty="0"/>
          </a:p>
        </p:txBody>
      </p:sp>
      <p:sp>
        <p:nvSpPr>
          <p:cNvPr id="19" name="Text 16"/>
          <p:cNvSpPr/>
          <p:nvPr/>
        </p:nvSpPr>
        <p:spPr>
          <a:xfrm>
            <a:off x="2773375" y="4846320"/>
            <a:ext cx="3840480" cy="566928"/>
          </a:xfrm>
          <a:prstGeom prst="rect">
            <a:avLst/>
          </a:prstGeom>
          <a:noFill/>
          <a:ln/>
        </p:spPr>
        <p:txBody>
          <a:bodyPr wrap="square" lIns="0" tIns="0" rIns="0" bIns="0" rtlCol="0" anchor="ctr"/>
          <a:lstStyle/>
          <a:p>
            <a:pPr algn="l" indent="0" marL="0">
              <a:spcAft>
                <a:spcPts val="400"/>
              </a:spcAft>
              <a:buNone/>
            </a:pPr>
            <a:r>
              <a:rPr lang="en-US" altLang="en-US" sz="1600" dirty="0">
                <a:solidFill>
                  <a:srgbClr val="1F1A3D"/>
                </a:solidFill>
                <a:latin typeface="IBM Plex Sans Hebrew" pitchFamily="34" charset="0"/>
                <a:ea typeface="IBM Plex Sans Hebrew" pitchFamily="34" charset="-122"/>
                <a:cs typeface="IBM Plex Sans Hebrew" pitchFamily="34" charset="-120"/>
              </a:rPr>
              <a:t>Landscape (16:9)</a:t>
            </a:r>
            <a:endParaRPr lang="en-US" sz="1600" dirty="0"/>
          </a:p>
        </p:txBody>
      </p:sp>
      <p:sp>
        <p:nvSpPr>
          <p:cNvPr id="20" name="Text 17"/>
          <p:cNvSpPr/>
          <p:nvPr/>
        </p:nvSpPr>
        <p:spPr>
          <a:xfrm>
            <a:off x="551383" y="5623560"/>
            <a:ext cx="6062472" cy="640080"/>
          </a:xfrm>
          <a:prstGeom prst="rect">
            <a:avLst/>
          </a:prstGeom>
          <a:noFill/>
          <a:ln/>
        </p:spPr>
        <p:txBody>
          <a:bodyPr wrap="square" lIns="0" tIns="0" rIns="0" bIns="0" rtlCol="0" anchor="t"/>
          <a:lstStyle/>
          <a:p>
            <a:pPr algn="l" indent="0" marL="0">
              <a:spcAft>
                <a:spcPts val="400"/>
              </a:spcAft>
              <a:buNone/>
            </a:pPr>
            <a:r>
              <a:rPr lang="en-US" altLang="en-US" sz="1400" dirty="0">
                <a:solidFill>
                  <a:srgbClr val="6B6880"/>
                </a:solidFill>
                <a:latin typeface="IBM Plex Sans Hebrew" pitchFamily="34" charset="0"/>
                <a:ea typeface="IBM Plex Sans Hebrew" pitchFamily="34" charset="-122"/>
                <a:cs typeface="IBM Plex Sans Hebrew" pitchFamily="34" charset="-120"/>
              </a:rPr>
              <a:t>Image generators use "diffusion": they start from noise and clean it up step by step, like a sculptor chipping away stone.</a:t>
            </a:r>
            <a:endParaRPr lang="en-US" sz="1400" dirty="0"/>
          </a:p>
        </p:txBody>
      </p:sp>
      <p:sp>
        <p:nvSpPr>
          <p:cNvPr id="21" name="olam-copyright-footer"/>
          <p:cNvSpPr txBox="1"/>
          <p:nvPr/>
        </p:nvSpPr>
        <p:spPr>
          <a:xfrm>
            <a:off x="0" y="6549390"/>
            <a:ext cx="12192000" cy="308610"/>
          </a:xfrm>
          <a:prstGeom prst="rect">
            <a:avLst/>
          </a:prstGeom>
          <a:noFill/>
        </p:spPr>
        <p:txBody>
          <a:bodyPr wrap="square">
            <a:spAutoFit/>
          </a:bodyPr>
          <a:lstStyle/>
          <a:p>
            <a:pPr algn="ctr"/>
            <a:r>
              <a:rPr sz="800">
                <a:solidFill>
                  <a:srgbClr val="8A8A99"/>
                </a:solidFill>
                <a:latin typeface="Rubik"/>
              </a:rPr>
              <a:t>© Amram Abramovich · Olam HaChesed · All rights reserved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8F1"/>
        </a:solidFill>
      </p:bgPr>
    </p:bg>
    <p:spTree>
      <p:nvGrpSpPr>
        <p:cNvPr id="1" name=""/>
        <p:cNvGrpSpPr/>
        <p:nvPr/>
      </p:nvGrpSpPr>
      <p:grpSpPr>
        <a:xfrm>
          <a:off x="0" y="0"/>
          <a:ext cx="0" cy="0"/>
          <a:chOff x="0" y="0"/>
          <a:chExt cx="0" cy="0"/>
        </a:xfrm>
      </p:grpSpPr>
      <p:sp>
        <p:nvSpPr>
          <p:cNvPr id="2" name="Text 0"/>
          <p:cNvSpPr/>
          <p:nvPr/>
        </p:nvSpPr>
        <p:spPr>
          <a:xfrm>
            <a:off x="548640" y="411480"/>
            <a:ext cx="11094415" cy="822960"/>
          </a:xfrm>
          <a:prstGeom prst="rect">
            <a:avLst/>
          </a:prstGeom>
          <a:noFill/>
          <a:ln/>
        </p:spPr>
        <p:txBody>
          <a:bodyPr wrap="square" lIns="0" tIns="0" rIns="0" bIns="0" rtlCol="0" anchor="ctr"/>
          <a:lstStyle/>
          <a:p>
            <a:pPr algn="l" indent="0" marL="0">
              <a:spcAft>
                <a:spcPts val="400"/>
              </a:spcAft>
              <a:buNone/>
            </a:pPr>
            <a:r>
              <a:rPr lang="en-US" altLang="en-US" sz="3400" dirty="0">
                <a:solidFill>
                  <a:srgbClr val="6C4CF5"/>
                </a:solidFill>
                <a:latin typeface="Secular One" pitchFamily="34" charset="0"/>
                <a:ea typeface="Secular One" pitchFamily="34" charset="-122"/>
                <a:cs typeface="Secular One" pitchFamily="34" charset="-120"/>
              </a:rPr>
              <a:t>A designed invitation in three steps</a:t>
            </a:r>
            <a:endParaRPr lang="en-US" sz="3400" dirty="0"/>
          </a:p>
        </p:txBody>
      </p:sp>
      <p:sp>
        <p:nvSpPr>
          <p:cNvPr id="3" name="Text 1"/>
          <p:cNvSpPr/>
          <p:nvPr/>
        </p:nvSpPr>
        <p:spPr>
          <a:xfrm>
            <a:off x="548640" y="1280160"/>
            <a:ext cx="11094415" cy="457200"/>
          </a:xfrm>
          <a:prstGeom prst="rect">
            <a:avLst/>
          </a:prstGeom>
          <a:noFill/>
          <a:ln/>
        </p:spPr>
        <p:txBody>
          <a:bodyPr wrap="square" lIns="0" tIns="0" rIns="0" bIns="0" rtlCol="0" anchor="t"/>
          <a:lstStyle/>
          <a:p>
            <a:pPr algn="l" indent="0" marL="0">
              <a:spcAft>
                <a:spcPts val="400"/>
              </a:spcAft>
              <a:buNone/>
            </a:pPr>
            <a:r>
              <a:rPr lang="en-US" altLang="en-US" sz="1600" dirty="0">
                <a:solidFill>
                  <a:srgbClr val="6B6880"/>
                </a:solidFill>
                <a:latin typeface="IBM Plex Sans Hebrew" pitchFamily="34" charset="0"/>
                <a:ea typeface="IBM Plex Sans Hebrew" pitchFamily="34" charset="-122"/>
                <a:cs typeface="IBM Plex Sans Hebrew" pitchFamily="34" charset="-120"/>
              </a:rPr>
              <a:t>Add the text in Canva: image generators still get names, dates and long text wrong</a:t>
            </a:r>
            <a:endParaRPr lang="en-US" sz="1600" dirty="0"/>
          </a:p>
        </p:txBody>
      </p:sp>
      <p:sp>
        <p:nvSpPr>
          <p:cNvPr id="4" name="Shape 2"/>
          <p:cNvSpPr/>
          <p:nvPr/>
        </p:nvSpPr>
        <p:spPr>
          <a:xfrm>
            <a:off x="640080" y="1920240"/>
            <a:ext cx="3520440" cy="3429000"/>
          </a:xfrm>
          <a:prstGeom prst="roundRect">
            <a:avLst>
              <a:gd name="adj" fmla="val 4000"/>
            </a:avLst>
          </a:prstGeom>
          <a:solidFill>
            <a:srgbClr val="FFFFFF"/>
          </a:solidFill>
          <a:ln w="15875">
            <a:solidFill>
              <a:srgbClr val="E7E2F7"/>
            </a:solidFill>
            <a:prstDash val="solid"/>
          </a:ln>
        </p:spPr>
      </p:sp>
      <p:pic>
        <p:nvPicPr>
          <p:cNvPr id="5" name="Image 0" descr="/workspace/courses/beginner-en/illustrations/everyday.png">    </p:cNvPr>
          <p:cNvPicPr>
            <a:picLocks noChangeAspect="1"/>
          </p:cNvPicPr>
          <p:nvPr/>
        </p:nvPicPr>
        <p:blipFill>
          <a:blip r:embed="rId1"/>
          <a:stretch>
            <a:fillRect/>
          </a:stretch>
        </p:blipFill>
        <p:spPr>
          <a:xfrm>
            <a:off x="1234440" y="2057400"/>
            <a:ext cx="2331720" cy="1748790"/>
          </a:xfrm>
          <a:prstGeom prst="rect">
            <a:avLst/>
          </a:prstGeom>
        </p:spPr>
      </p:pic>
      <p:sp>
        <p:nvSpPr>
          <p:cNvPr id="6" name="Shape 3"/>
          <p:cNvSpPr/>
          <p:nvPr/>
        </p:nvSpPr>
        <p:spPr>
          <a:xfrm>
            <a:off x="868680" y="2103120"/>
            <a:ext cx="548640" cy="548640"/>
          </a:xfrm>
          <a:prstGeom prst="ellipse">
            <a:avLst/>
          </a:prstGeom>
          <a:solidFill>
            <a:srgbClr val="FF7A59"/>
          </a:solidFill>
          <a:ln w="12700">
            <a:solidFill>
              <a:srgbClr val="FF7A59"/>
            </a:solidFill>
            <a:prstDash val="solid"/>
          </a:ln>
        </p:spPr>
      </p:sp>
      <p:sp>
        <p:nvSpPr>
          <p:cNvPr id="7" name="Text 4"/>
          <p:cNvSpPr/>
          <p:nvPr/>
        </p:nvSpPr>
        <p:spPr>
          <a:xfrm>
            <a:off x="868680" y="2103120"/>
            <a:ext cx="548640" cy="548640"/>
          </a:xfrm>
          <a:prstGeom prst="rect">
            <a:avLst/>
          </a:prstGeom>
          <a:noFill/>
          <a:ln/>
        </p:spPr>
        <p:txBody>
          <a:bodyPr wrap="square" lIns="0" tIns="0" rIns="0" bIns="0" rtlCol="0" anchor="ctr"/>
          <a:lstStyle/>
          <a:p>
            <a:pPr algn="ctr" indent="0" marL="0">
              <a:buNone/>
            </a:pPr>
            <a:r>
              <a:rPr lang="en-US" sz="1680" dirty="0">
                <a:solidFill>
                  <a:srgbClr val="FFFFFF"/>
                </a:solidFill>
                <a:latin typeface="Secular One" pitchFamily="34" charset="0"/>
                <a:ea typeface="Secular One" pitchFamily="34" charset="-122"/>
                <a:cs typeface="Secular One" pitchFamily="34" charset="-120"/>
              </a:rPr>
              <a:t>1</a:t>
            </a:r>
            <a:endParaRPr lang="en-US" sz="1680" dirty="0"/>
          </a:p>
        </p:txBody>
      </p:sp>
      <p:sp>
        <p:nvSpPr>
          <p:cNvPr id="8" name="Text 5"/>
          <p:cNvSpPr/>
          <p:nvPr/>
        </p:nvSpPr>
        <p:spPr>
          <a:xfrm>
            <a:off x="868680" y="3931920"/>
            <a:ext cx="3063240" cy="502920"/>
          </a:xfrm>
          <a:prstGeom prst="rect">
            <a:avLst/>
          </a:prstGeom>
          <a:noFill/>
          <a:ln/>
        </p:spPr>
        <p:txBody>
          <a:bodyPr wrap="square" lIns="0" tIns="0" rIns="0" bIns="0" rtlCol="0" anchor="t"/>
          <a:lstStyle/>
          <a:p>
            <a:pPr algn="ctr" indent="0" marL="0">
              <a:spcAft>
                <a:spcPts val="400"/>
              </a:spcAft>
              <a:buNone/>
            </a:pPr>
            <a:r>
              <a:rPr lang="en-US" altLang="en-US" sz="2200" dirty="0">
                <a:solidFill>
                  <a:srgbClr val="1F1A3D"/>
                </a:solidFill>
                <a:latin typeface="Secular One" pitchFamily="34" charset="0"/>
                <a:ea typeface="Secular One" pitchFamily="34" charset="-122"/>
                <a:cs typeface="Secular One" pitchFamily="34" charset="-120"/>
              </a:rPr>
              <a:t>The wording</a:t>
            </a:r>
            <a:endParaRPr lang="en-US" sz="2200" dirty="0"/>
          </a:p>
        </p:txBody>
      </p:sp>
      <p:sp>
        <p:nvSpPr>
          <p:cNvPr id="9" name="Text 6"/>
          <p:cNvSpPr/>
          <p:nvPr/>
        </p:nvSpPr>
        <p:spPr>
          <a:xfrm>
            <a:off x="868680" y="4480560"/>
            <a:ext cx="3063240" cy="1325880"/>
          </a:xfrm>
          <a:prstGeom prst="rect">
            <a:avLst/>
          </a:prstGeom>
          <a:noFill/>
          <a:ln/>
        </p:spPr>
        <p:txBody>
          <a:bodyPr wrap="square" lIns="0" tIns="0" rIns="0" bIns="0" rtlCol="0" anchor="t"/>
          <a:lstStyle/>
          <a:p>
            <a:pPr algn="ctr" indent="0" marL="0">
              <a:spcAft>
                <a:spcPts val="400"/>
              </a:spcAft>
              <a:buNone/>
            </a:pPr>
            <a:r>
              <a:rPr lang="en-US" altLang="en-US" sz="1400" dirty="0">
                <a:solidFill>
                  <a:srgbClr val="6B6880"/>
                </a:solidFill>
                <a:latin typeface="IBM Plex Sans Hebrew" pitchFamily="34" charset="0"/>
                <a:ea typeface="IBM Plex Sans Hebrew" pitchFamily="34" charset="-122"/>
                <a:cs typeface="IBM Plex Sans Hebrew" pitchFamily="34" charset="-120"/>
              </a:rPr>
              <a:t>Your chat assistant writes 3 versions: what, when, where, RSVP</a:t>
            </a:r>
            <a:endParaRPr lang="en-US" sz="1400" dirty="0"/>
          </a:p>
        </p:txBody>
      </p:sp>
      <p:sp>
        <p:nvSpPr>
          <p:cNvPr id="10" name="Text 7"/>
          <p:cNvSpPr/>
          <p:nvPr/>
        </p:nvSpPr>
        <p:spPr>
          <a:xfrm>
            <a:off x="4114800" y="3566160"/>
            <a:ext cx="274320" cy="457200"/>
          </a:xfrm>
          <a:prstGeom prst="rect">
            <a:avLst/>
          </a:prstGeom>
          <a:noFill/>
          <a:ln/>
        </p:spPr>
        <p:txBody>
          <a:bodyPr wrap="square" lIns="0" tIns="0" rIns="0" bIns="0" rtlCol="0" anchor="ctr"/>
          <a:lstStyle/>
          <a:p>
            <a:pPr algn="ctr" indent="0" marL="0">
              <a:buNone/>
            </a:pPr>
            <a:r>
              <a:rPr lang="en-US" sz="2400" dirty="0">
                <a:solidFill>
                  <a:srgbClr val="FF7A59"/>
                </a:solidFill>
              </a:rPr>
              <a:t>→</a:t>
            </a:r>
            <a:endParaRPr lang="en-US" sz="2400" dirty="0"/>
          </a:p>
        </p:txBody>
      </p:sp>
      <p:sp>
        <p:nvSpPr>
          <p:cNvPr id="11" name="Shape 8"/>
          <p:cNvSpPr/>
          <p:nvPr/>
        </p:nvSpPr>
        <p:spPr>
          <a:xfrm>
            <a:off x="4343400" y="1920240"/>
            <a:ext cx="3520440" cy="3429000"/>
          </a:xfrm>
          <a:prstGeom prst="roundRect">
            <a:avLst>
              <a:gd name="adj" fmla="val 4000"/>
            </a:avLst>
          </a:prstGeom>
          <a:solidFill>
            <a:srgbClr val="FFFFFF"/>
          </a:solidFill>
          <a:ln w="15875">
            <a:solidFill>
              <a:srgbClr val="E7E2F7"/>
            </a:solidFill>
            <a:prstDash val="solid"/>
          </a:ln>
        </p:spPr>
      </p:sp>
      <p:pic>
        <p:nvPicPr>
          <p:cNvPr id="12" name="Image 1" descr="/workspace/courses/beginner-en/illustrations/creative.png">    </p:cNvPr>
          <p:cNvPicPr>
            <a:picLocks noChangeAspect="1"/>
          </p:cNvPicPr>
          <p:nvPr/>
        </p:nvPicPr>
        <p:blipFill>
          <a:blip r:embed="rId2"/>
          <a:stretch>
            <a:fillRect/>
          </a:stretch>
        </p:blipFill>
        <p:spPr>
          <a:xfrm>
            <a:off x="4937760" y="2057400"/>
            <a:ext cx="2331720" cy="1748790"/>
          </a:xfrm>
          <a:prstGeom prst="rect">
            <a:avLst/>
          </a:prstGeom>
        </p:spPr>
      </p:pic>
      <p:sp>
        <p:nvSpPr>
          <p:cNvPr id="13" name="Shape 9"/>
          <p:cNvSpPr/>
          <p:nvPr/>
        </p:nvSpPr>
        <p:spPr>
          <a:xfrm>
            <a:off x="4572000" y="2103120"/>
            <a:ext cx="548640" cy="548640"/>
          </a:xfrm>
          <a:prstGeom prst="ellipse">
            <a:avLst/>
          </a:prstGeom>
          <a:solidFill>
            <a:srgbClr val="FF7A59"/>
          </a:solidFill>
          <a:ln w="12700">
            <a:solidFill>
              <a:srgbClr val="FF7A59"/>
            </a:solidFill>
            <a:prstDash val="solid"/>
          </a:ln>
        </p:spPr>
      </p:sp>
      <p:sp>
        <p:nvSpPr>
          <p:cNvPr id="14" name="Text 10"/>
          <p:cNvSpPr/>
          <p:nvPr/>
        </p:nvSpPr>
        <p:spPr>
          <a:xfrm>
            <a:off x="4572000" y="2103120"/>
            <a:ext cx="548640" cy="548640"/>
          </a:xfrm>
          <a:prstGeom prst="rect">
            <a:avLst/>
          </a:prstGeom>
          <a:noFill/>
          <a:ln/>
        </p:spPr>
        <p:txBody>
          <a:bodyPr wrap="square" lIns="0" tIns="0" rIns="0" bIns="0" rtlCol="0" anchor="ctr"/>
          <a:lstStyle/>
          <a:p>
            <a:pPr algn="ctr" indent="0" marL="0">
              <a:buNone/>
            </a:pPr>
            <a:r>
              <a:rPr lang="en-US" sz="1680" dirty="0">
                <a:solidFill>
                  <a:srgbClr val="FFFFFF"/>
                </a:solidFill>
                <a:latin typeface="Secular One" pitchFamily="34" charset="0"/>
                <a:ea typeface="Secular One" pitchFamily="34" charset="-122"/>
                <a:cs typeface="Secular One" pitchFamily="34" charset="-120"/>
              </a:rPr>
              <a:t>2</a:t>
            </a:r>
            <a:endParaRPr lang="en-US" sz="1680" dirty="0"/>
          </a:p>
        </p:txBody>
      </p:sp>
      <p:sp>
        <p:nvSpPr>
          <p:cNvPr id="15" name="Text 11"/>
          <p:cNvSpPr/>
          <p:nvPr/>
        </p:nvSpPr>
        <p:spPr>
          <a:xfrm>
            <a:off x="4572000" y="3931920"/>
            <a:ext cx="3063240" cy="502920"/>
          </a:xfrm>
          <a:prstGeom prst="rect">
            <a:avLst/>
          </a:prstGeom>
          <a:noFill/>
          <a:ln/>
        </p:spPr>
        <p:txBody>
          <a:bodyPr wrap="square" lIns="0" tIns="0" rIns="0" bIns="0" rtlCol="0" anchor="t"/>
          <a:lstStyle/>
          <a:p>
            <a:pPr algn="ctr" indent="0" marL="0">
              <a:spcAft>
                <a:spcPts val="400"/>
              </a:spcAft>
              <a:buNone/>
            </a:pPr>
            <a:r>
              <a:rPr lang="en-US" altLang="en-US" sz="2200" dirty="0">
                <a:solidFill>
                  <a:srgbClr val="1F1A3D"/>
                </a:solidFill>
                <a:latin typeface="Secular One" pitchFamily="34" charset="0"/>
                <a:ea typeface="Secular One" pitchFamily="34" charset="-122"/>
                <a:cs typeface="Secular One" pitchFamily="34" charset="-120"/>
              </a:rPr>
              <a:t>The picture</a:t>
            </a:r>
            <a:endParaRPr lang="en-US" sz="2200" dirty="0"/>
          </a:p>
        </p:txBody>
      </p:sp>
      <p:sp>
        <p:nvSpPr>
          <p:cNvPr id="16" name="Text 12"/>
          <p:cNvSpPr/>
          <p:nvPr/>
        </p:nvSpPr>
        <p:spPr>
          <a:xfrm>
            <a:off x="4572000" y="4480560"/>
            <a:ext cx="3063240" cy="1325880"/>
          </a:xfrm>
          <a:prstGeom prst="rect">
            <a:avLst/>
          </a:prstGeom>
          <a:noFill/>
          <a:ln/>
        </p:spPr>
        <p:txBody>
          <a:bodyPr wrap="square" lIns="0" tIns="0" rIns="0" bIns="0" rtlCol="0" anchor="t"/>
          <a:lstStyle/>
          <a:p>
            <a:pPr algn="ctr" indent="0" marL="0">
              <a:spcAft>
                <a:spcPts val="400"/>
              </a:spcAft>
              <a:buNone/>
            </a:pPr>
            <a:r>
              <a:rPr lang="en-US" altLang="en-US" sz="1400" dirty="0">
                <a:solidFill>
                  <a:srgbClr val="6B6880"/>
                </a:solidFill>
                <a:latin typeface="IBM Plex Sans Hebrew" pitchFamily="34" charset="0"/>
                <a:ea typeface="IBM Plex Sans Hebrew" pitchFamily="34" charset="-122"/>
                <a:cs typeface="IBM Plex Sans Hebrew" pitchFamily="34" charset="-120"/>
              </a:rPr>
              <a:t>"A festive watercolor background, lots of empty space, no writing at all"</a:t>
            </a:r>
            <a:endParaRPr lang="en-US" sz="1400" dirty="0"/>
          </a:p>
        </p:txBody>
      </p:sp>
      <p:sp>
        <p:nvSpPr>
          <p:cNvPr id="17" name="Text 13"/>
          <p:cNvSpPr/>
          <p:nvPr/>
        </p:nvSpPr>
        <p:spPr>
          <a:xfrm>
            <a:off x="7818120" y="3566160"/>
            <a:ext cx="274320" cy="457200"/>
          </a:xfrm>
          <a:prstGeom prst="rect">
            <a:avLst/>
          </a:prstGeom>
          <a:noFill/>
          <a:ln/>
        </p:spPr>
        <p:txBody>
          <a:bodyPr wrap="square" lIns="0" tIns="0" rIns="0" bIns="0" rtlCol="0" anchor="ctr"/>
          <a:lstStyle/>
          <a:p>
            <a:pPr algn="ctr" indent="0" marL="0">
              <a:buNone/>
            </a:pPr>
            <a:r>
              <a:rPr lang="en-US" sz="2400" dirty="0">
                <a:solidFill>
                  <a:srgbClr val="FF7A59"/>
                </a:solidFill>
              </a:rPr>
              <a:t>→</a:t>
            </a:r>
            <a:endParaRPr lang="en-US" sz="2400" dirty="0"/>
          </a:p>
        </p:txBody>
      </p:sp>
      <p:sp>
        <p:nvSpPr>
          <p:cNvPr id="18" name="Shape 14"/>
          <p:cNvSpPr/>
          <p:nvPr/>
        </p:nvSpPr>
        <p:spPr>
          <a:xfrm>
            <a:off x="8046720" y="1920240"/>
            <a:ext cx="3520440" cy="3429000"/>
          </a:xfrm>
          <a:prstGeom prst="roundRect">
            <a:avLst>
              <a:gd name="adj" fmla="val 4000"/>
            </a:avLst>
          </a:prstGeom>
          <a:solidFill>
            <a:srgbClr val="FFFFFF"/>
          </a:solidFill>
          <a:ln w="15875">
            <a:solidFill>
              <a:srgbClr val="E7E2F7"/>
            </a:solidFill>
            <a:prstDash val="solid"/>
          </a:ln>
        </p:spPr>
      </p:sp>
      <p:pic>
        <p:nvPicPr>
          <p:cNvPr id="19" name="Image 2" descr="/workspace/courses/beginner-en/illustrations/code.png">    </p:cNvPr>
          <p:cNvPicPr>
            <a:picLocks noChangeAspect="1"/>
          </p:cNvPicPr>
          <p:nvPr/>
        </p:nvPicPr>
        <p:blipFill>
          <a:blip r:embed="rId3"/>
          <a:stretch>
            <a:fillRect/>
          </a:stretch>
        </p:blipFill>
        <p:spPr>
          <a:xfrm>
            <a:off x="8641080" y="2057400"/>
            <a:ext cx="2331720" cy="1748790"/>
          </a:xfrm>
          <a:prstGeom prst="rect">
            <a:avLst/>
          </a:prstGeom>
        </p:spPr>
      </p:pic>
      <p:sp>
        <p:nvSpPr>
          <p:cNvPr id="20" name="Shape 15"/>
          <p:cNvSpPr/>
          <p:nvPr/>
        </p:nvSpPr>
        <p:spPr>
          <a:xfrm>
            <a:off x="8275320" y="2103120"/>
            <a:ext cx="548640" cy="548640"/>
          </a:xfrm>
          <a:prstGeom prst="ellipse">
            <a:avLst/>
          </a:prstGeom>
          <a:solidFill>
            <a:srgbClr val="FF7A59"/>
          </a:solidFill>
          <a:ln w="12700">
            <a:solidFill>
              <a:srgbClr val="FF7A59"/>
            </a:solidFill>
            <a:prstDash val="solid"/>
          </a:ln>
        </p:spPr>
      </p:sp>
      <p:sp>
        <p:nvSpPr>
          <p:cNvPr id="21" name="Text 16"/>
          <p:cNvSpPr/>
          <p:nvPr/>
        </p:nvSpPr>
        <p:spPr>
          <a:xfrm>
            <a:off x="8275320" y="2103120"/>
            <a:ext cx="548640" cy="548640"/>
          </a:xfrm>
          <a:prstGeom prst="rect">
            <a:avLst/>
          </a:prstGeom>
          <a:noFill/>
          <a:ln/>
        </p:spPr>
        <p:txBody>
          <a:bodyPr wrap="square" lIns="0" tIns="0" rIns="0" bIns="0" rtlCol="0" anchor="ctr"/>
          <a:lstStyle/>
          <a:p>
            <a:pPr algn="ctr" indent="0" marL="0">
              <a:buNone/>
            </a:pPr>
            <a:r>
              <a:rPr lang="en-US" sz="1680" dirty="0">
                <a:solidFill>
                  <a:srgbClr val="FFFFFF"/>
                </a:solidFill>
                <a:latin typeface="Secular One" pitchFamily="34" charset="0"/>
                <a:ea typeface="Secular One" pitchFamily="34" charset="-122"/>
                <a:cs typeface="Secular One" pitchFamily="34" charset="-120"/>
              </a:rPr>
              <a:t>3</a:t>
            </a:r>
            <a:endParaRPr lang="en-US" sz="1680" dirty="0"/>
          </a:p>
        </p:txBody>
      </p:sp>
      <p:sp>
        <p:nvSpPr>
          <p:cNvPr id="22" name="Text 17"/>
          <p:cNvSpPr/>
          <p:nvPr/>
        </p:nvSpPr>
        <p:spPr>
          <a:xfrm>
            <a:off x="8275320" y="3931920"/>
            <a:ext cx="3063240" cy="502920"/>
          </a:xfrm>
          <a:prstGeom prst="rect">
            <a:avLst/>
          </a:prstGeom>
          <a:noFill/>
          <a:ln/>
        </p:spPr>
        <p:txBody>
          <a:bodyPr wrap="square" lIns="0" tIns="0" rIns="0" bIns="0" rtlCol="0" anchor="t"/>
          <a:lstStyle/>
          <a:p>
            <a:pPr algn="ctr" indent="0" marL="0">
              <a:spcAft>
                <a:spcPts val="400"/>
              </a:spcAft>
              <a:buNone/>
            </a:pPr>
            <a:r>
              <a:rPr lang="en-US" altLang="en-US" sz="2200" dirty="0">
                <a:solidFill>
                  <a:srgbClr val="1F1A3D"/>
                </a:solidFill>
                <a:latin typeface="Secular One" pitchFamily="34" charset="0"/>
                <a:ea typeface="Secular One" pitchFamily="34" charset="-122"/>
                <a:cs typeface="Secular One" pitchFamily="34" charset="-120"/>
              </a:rPr>
              <a:t>The design</a:t>
            </a:r>
            <a:endParaRPr lang="en-US" sz="2200" dirty="0"/>
          </a:p>
        </p:txBody>
      </p:sp>
      <p:sp>
        <p:nvSpPr>
          <p:cNvPr id="23" name="Text 18"/>
          <p:cNvSpPr/>
          <p:nvPr/>
        </p:nvSpPr>
        <p:spPr>
          <a:xfrm>
            <a:off x="8275320" y="4480560"/>
            <a:ext cx="3063240" cy="1325880"/>
          </a:xfrm>
          <a:prstGeom prst="rect">
            <a:avLst/>
          </a:prstGeom>
          <a:noFill/>
          <a:ln/>
        </p:spPr>
        <p:txBody>
          <a:bodyPr wrap="square" lIns="0" tIns="0" rIns="0" bIns="0" rtlCol="0" anchor="t"/>
          <a:lstStyle/>
          <a:p>
            <a:pPr algn="ctr" indent="0" marL="0">
              <a:spcAft>
                <a:spcPts val="400"/>
              </a:spcAft>
              <a:buNone/>
            </a:pPr>
            <a:r>
              <a:rPr lang="en-US" altLang="en-US" sz="1400" dirty="0">
                <a:solidFill>
                  <a:srgbClr val="6B6880"/>
                </a:solidFill>
                <a:latin typeface="IBM Plex Sans Hebrew" pitchFamily="34" charset="0"/>
                <a:ea typeface="IBM Plex Sans Hebrew" pitchFamily="34" charset="-122"/>
                <a:cs typeface="IBM Plex Sans Hebrew" pitchFamily="34" charset="-120"/>
              </a:rPr>
              <a:t>On canva.com: an "Invitation" template, upload the picture, replace the text, download PNG/PDF</a:t>
            </a:r>
            <a:endParaRPr lang="en-US" sz="1400" dirty="0"/>
          </a:p>
        </p:txBody>
      </p:sp>
      <p:sp>
        <p:nvSpPr>
          <p:cNvPr id="24" name="olam-copyright-footer"/>
          <p:cNvSpPr txBox="1"/>
          <p:nvPr/>
        </p:nvSpPr>
        <p:spPr>
          <a:xfrm>
            <a:off x="0" y="6549390"/>
            <a:ext cx="12192000" cy="308610"/>
          </a:xfrm>
          <a:prstGeom prst="rect">
            <a:avLst/>
          </a:prstGeom>
          <a:noFill/>
        </p:spPr>
        <p:txBody>
          <a:bodyPr wrap="square">
            <a:spAutoFit/>
          </a:bodyPr>
          <a:lstStyle/>
          <a:p>
            <a:pPr algn="ctr"/>
            <a:r>
              <a:rPr sz="800">
                <a:solidFill>
                  <a:srgbClr val="8A8A99"/>
                </a:solidFill>
                <a:latin typeface="Rubik"/>
              </a:rPr>
              <a:t>© Amram Abramovich · Olam HaChesed · All rights reserved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8F1"/>
        </a:solidFill>
      </p:bgPr>
    </p:bg>
    <p:spTree>
      <p:nvGrpSpPr>
        <p:cNvPr id="1" name=""/>
        <p:cNvGrpSpPr/>
        <p:nvPr/>
      </p:nvGrpSpPr>
      <p:grpSpPr>
        <a:xfrm>
          <a:off x="0" y="0"/>
          <a:ext cx="0" cy="0"/>
          <a:chOff x="0" y="0"/>
          <a:chExt cx="0" cy="0"/>
        </a:xfrm>
      </p:grpSpPr>
      <p:sp>
        <p:nvSpPr>
          <p:cNvPr id="2" name="Text 0"/>
          <p:cNvSpPr/>
          <p:nvPr/>
        </p:nvSpPr>
        <p:spPr>
          <a:xfrm>
            <a:off x="551383" y="411480"/>
            <a:ext cx="6793992" cy="822960"/>
          </a:xfrm>
          <a:prstGeom prst="rect">
            <a:avLst/>
          </a:prstGeom>
          <a:noFill/>
          <a:ln/>
        </p:spPr>
        <p:txBody>
          <a:bodyPr wrap="square" lIns="0" tIns="0" rIns="0" bIns="0" rtlCol="0" anchor="ctr"/>
          <a:lstStyle/>
          <a:p>
            <a:pPr algn="l" indent="0" marL="0">
              <a:spcAft>
                <a:spcPts val="400"/>
              </a:spcAft>
              <a:buNone/>
            </a:pPr>
            <a:r>
              <a:rPr lang="en-US" altLang="en-US" sz="3000" dirty="0">
                <a:solidFill>
                  <a:srgbClr val="6C4CF5"/>
                </a:solidFill>
                <a:latin typeface="Secular One" pitchFamily="34" charset="0"/>
                <a:ea typeface="Secular One" pitchFamily="34" charset="-122"/>
                <a:cs typeface="Secular One" pitchFamily="34" charset="-120"/>
              </a:rPr>
              <a:t>A personal song or voice-over</a:t>
            </a:r>
            <a:endParaRPr lang="en-US" sz="3000" dirty="0"/>
          </a:p>
        </p:txBody>
      </p:sp>
      <p:sp>
        <p:nvSpPr>
          <p:cNvPr id="3" name="Text 1"/>
          <p:cNvSpPr/>
          <p:nvPr/>
        </p:nvSpPr>
        <p:spPr>
          <a:xfrm>
            <a:off x="551383" y="1280160"/>
            <a:ext cx="6793992" cy="457200"/>
          </a:xfrm>
          <a:prstGeom prst="rect">
            <a:avLst/>
          </a:prstGeom>
          <a:noFill/>
          <a:ln/>
        </p:spPr>
        <p:txBody>
          <a:bodyPr wrap="square" lIns="0" tIns="0" rIns="0" bIns="0" rtlCol="0" anchor="t"/>
          <a:lstStyle/>
          <a:p>
            <a:pPr algn="l" indent="0" marL="0">
              <a:spcAft>
                <a:spcPts val="400"/>
              </a:spcAft>
              <a:buNone/>
            </a:pPr>
            <a:r>
              <a:rPr lang="en-US" altLang="en-US" sz="1600" dirty="0">
                <a:solidFill>
                  <a:srgbClr val="6B6880"/>
                </a:solidFill>
                <a:latin typeface="IBM Plex Sans Hebrew" pitchFamily="34" charset="0"/>
                <a:ea typeface="IBM Plex Sans Hebrew" pitchFamily="34" charset="-122"/>
                <a:cs typeface="IBM Plex Sans Hebrew" pitchFamily="34" charset="-120"/>
              </a:rPr>
              <a:t>Day 13</a:t>
            </a:r>
            <a:endParaRPr lang="en-US" sz="1600" dirty="0"/>
          </a:p>
        </p:txBody>
      </p:sp>
      <p:pic>
        <p:nvPicPr>
          <p:cNvPr id="4" name="Image 0" descr="/workspace/courses/beginner-en/illustrations/music.png">    </p:cNvPr>
          <p:cNvPicPr>
            <a:picLocks noChangeAspect="1"/>
          </p:cNvPicPr>
          <p:nvPr/>
        </p:nvPicPr>
        <p:blipFill>
          <a:blip r:embed="rId1"/>
          <a:stretch>
            <a:fillRect/>
          </a:stretch>
        </p:blipFill>
        <p:spPr>
          <a:xfrm>
            <a:off x="6979615" y="1371600"/>
            <a:ext cx="4937760" cy="3703320"/>
          </a:xfrm>
          <a:prstGeom prst="rect">
            <a:avLst/>
          </a:prstGeom>
        </p:spPr>
      </p:pic>
      <p:sp>
        <p:nvSpPr>
          <p:cNvPr id="5" name="Shape 2"/>
          <p:cNvSpPr/>
          <p:nvPr/>
        </p:nvSpPr>
        <p:spPr>
          <a:xfrm>
            <a:off x="551383" y="1920240"/>
            <a:ext cx="2953512" cy="2651760"/>
          </a:xfrm>
          <a:prstGeom prst="roundRect">
            <a:avLst>
              <a:gd name="adj" fmla="val 5172"/>
            </a:avLst>
          </a:prstGeom>
          <a:solidFill>
            <a:srgbClr val="FFFFFF"/>
          </a:solidFill>
          <a:ln w="15875">
            <a:solidFill>
              <a:srgbClr val="E7E2F7"/>
            </a:solidFill>
            <a:prstDash val="solid"/>
          </a:ln>
        </p:spPr>
      </p:sp>
      <p:sp>
        <p:nvSpPr>
          <p:cNvPr id="6" name="Shape 3"/>
          <p:cNvSpPr/>
          <p:nvPr/>
        </p:nvSpPr>
        <p:spPr>
          <a:xfrm>
            <a:off x="3660343" y="1920240"/>
            <a:ext cx="2953512" cy="2651760"/>
          </a:xfrm>
          <a:prstGeom prst="roundRect">
            <a:avLst>
              <a:gd name="adj" fmla="val 5172"/>
            </a:avLst>
          </a:prstGeom>
          <a:solidFill>
            <a:srgbClr val="FFFFFF"/>
          </a:solidFill>
          <a:ln w="15875">
            <a:solidFill>
              <a:srgbClr val="E7E2F7"/>
            </a:solidFill>
            <a:prstDash val="solid"/>
          </a:ln>
        </p:spPr>
      </p:sp>
      <p:sp>
        <p:nvSpPr>
          <p:cNvPr id="7" name="Text 4"/>
          <p:cNvSpPr/>
          <p:nvPr/>
        </p:nvSpPr>
        <p:spPr>
          <a:xfrm>
            <a:off x="779983" y="2103120"/>
            <a:ext cx="2496312" cy="548640"/>
          </a:xfrm>
          <a:prstGeom prst="rect">
            <a:avLst/>
          </a:prstGeom>
          <a:noFill/>
          <a:ln/>
        </p:spPr>
        <p:txBody>
          <a:bodyPr wrap="square" lIns="0" tIns="0" rIns="0" bIns="0" rtlCol="0" anchor="t"/>
          <a:lstStyle/>
          <a:p>
            <a:pPr algn="l" indent="0" marL="0">
              <a:spcAft>
                <a:spcPts val="400"/>
              </a:spcAft>
              <a:buNone/>
            </a:pPr>
            <a:r>
              <a:rPr lang="en-US" altLang="en-US" sz="2600" dirty="0">
                <a:solidFill>
                  <a:srgbClr val="6C4CF5"/>
                </a:solidFill>
                <a:latin typeface="Secular One" pitchFamily="34" charset="0"/>
                <a:ea typeface="Secular One" pitchFamily="34" charset="-122"/>
                <a:cs typeface="Secular One" pitchFamily="34" charset="-120"/>
              </a:rPr>
              <a:t>Suno</a:t>
            </a:r>
            <a:endParaRPr lang="en-US" sz="2600" dirty="0"/>
          </a:p>
        </p:txBody>
      </p:sp>
      <p:sp>
        <p:nvSpPr>
          <p:cNvPr id="8" name="Text 5"/>
          <p:cNvSpPr/>
          <p:nvPr/>
        </p:nvSpPr>
        <p:spPr>
          <a:xfrm>
            <a:off x="779983" y="2697480"/>
            <a:ext cx="2496312" cy="1783080"/>
          </a:xfrm>
          <a:prstGeom prst="rect">
            <a:avLst/>
          </a:prstGeom>
          <a:noFill/>
          <a:ln/>
        </p:spPr>
        <p:txBody>
          <a:bodyPr wrap="square" lIns="0" tIns="0" rIns="0" bIns="0" rtlCol="0" anchor="t"/>
          <a:lstStyle/>
          <a:p>
            <a:pPr algn="l" indent="0" marL="0">
              <a:spcAft>
                <a:spcPts val="400"/>
              </a:spcAft>
              <a:buNone/>
            </a:pPr>
            <a:r>
              <a:rPr lang="en-US" altLang="en-US" sz="1400" dirty="0">
                <a:solidFill>
                  <a:srgbClr val="1F1A3D"/>
                </a:solidFill>
                <a:latin typeface="IBM Plex Sans Hebrew" pitchFamily="34" charset="0"/>
                <a:ea typeface="IBM Plex Sans Hebrew" pitchFamily="34" charset="-122"/>
                <a:cs typeface="IBM Plex Sans Hebrew" pitchFamily="34" charset="-120"/>
              </a:rPr>
              <a:t>A song with a tune and vocals from a description or lyrics. Free: a few songs a day. Pro about $10/month (approx.).</a:t>
            </a:r>
            <a:endParaRPr lang="en-US" sz="1400" dirty="0"/>
          </a:p>
        </p:txBody>
      </p:sp>
      <p:sp>
        <p:nvSpPr>
          <p:cNvPr id="9" name="Text 6"/>
          <p:cNvSpPr/>
          <p:nvPr/>
        </p:nvSpPr>
        <p:spPr>
          <a:xfrm>
            <a:off x="3888943" y="2103120"/>
            <a:ext cx="2496312" cy="548640"/>
          </a:xfrm>
          <a:prstGeom prst="rect">
            <a:avLst/>
          </a:prstGeom>
          <a:noFill/>
          <a:ln/>
        </p:spPr>
        <p:txBody>
          <a:bodyPr wrap="square" lIns="0" tIns="0" rIns="0" bIns="0" rtlCol="0" anchor="t"/>
          <a:lstStyle/>
          <a:p>
            <a:pPr algn="l" indent="0" marL="0">
              <a:spcAft>
                <a:spcPts val="400"/>
              </a:spcAft>
              <a:buNone/>
            </a:pPr>
            <a:r>
              <a:rPr lang="en-US" altLang="en-US" sz="2600" dirty="0">
                <a:solidFill>
                  <a:srgbClr val="2EC4B6"/>
                </a:solidFill>
                <a:latin typeface="Secular One" pitchFamily="34" charset="0"/>
                <a:ea typeface="Secular One" pitchFamily="34" charset="-122"/>
                <a:cs typeface="Secular One" pitchFamily="34" charset="-120"/>
              </a:rPr>
              <a:t>ElevenLabs</a:t>
            </a:r>
            <a:endParaRPr lang="en-US" sz="2600" dirty="0"/>
          </a:p>
        </p:txBody>
      </p:sp>
      <p:sp>
        <p:nvSpPr>
          <p:cNvPr id="10" name="Text 7"/>
          <p:cNvSpPr/>
          <p:nvPr/>
        </p:nvSpPr>
        <p:spPr>
          <a:xfrm>
            <a:off x="3888943" y="2697480"/>
            <a:ext cx="2496312" cy="1783080"/>
          </a:xfrm>
          <a:prstGeom prst="rect">
            <a:avLst/>
          </a:prstGeom>
          <a:noFill/>
          <a:ln/>
        </p:spPr>
        <p:txBody>
          <a:bodyPr wrap="square" lIns="0" tIns="0" rIns="0" bIns="0" rtlCol="0" anchor="t"/>
          <a:lstStyle/>
          <a:p>
            <a:pPr algn="l" indent="0" marL="0">
              <a:spcAft>
                <a:spcPts val="400"/>
              </a:spcAft>
              <a:buNone/>
            </a:pPr>
            <a:r>
              <a:rPr lang="en-US" altLang="en-US" sz="1400" dirty="0">
                <a:solidFill>
                  <a:srgbClr val="1F1A3D"/>
                </a:solidFill>
                <a:latin typeface="IBM Plex Sans Hebrew" pitchFamily="34" charset="0"/>
                <a:ea typeface="IBM Plex Sans Hebrew" pitchFamily="34" charset="-122"/>
                <a:cs typeface="IBM Plex Sans Hebrew" pitchFamily="34" charset="-120"/>
              </a:rPr>
              <a:t>Natural-sounding voice-overs in many languages. Free: a small monthly allowance. Plans from about $6 (approx.).</a:t>
            </a:r>
            <a:endParaRPr lang="en-US" sz="1400" dirty="0"/>
          </a:p>
        </p:txBody>
      </p:sp>
      <p:sp>
        <p:nvSpPr>
          <p:cNvPr id="11" name="Shape 8"/>
          <p:cNvSpPr/>
          <p:nvPr/>
        </p:nvSpPr>
        <p:spPr>
          <a:xfrm>
            <a:off x="551383" y="4800600"/>
            <a:ext cx="6062472" cy="1234440"/>
          </a:xfrm>
          <a:prstGeom prst="roundRect">
            <a:avLst>
              <a:gd name="adj" fmla="val 11111"/>
            </a:avLst>
          </a:prstGeom>
          <a:solidFill>
            <a:srgbClr val="FFE3DA"/>
          </a:solidFill>
          <a:ln w="12700">
            <a:solidFill>
              <a:srgbClr val="FFE3DA"/>
            </a:solidFill>
            <a:prstDash val="solid"/>
          </a:ln>
        </p:spPr>
      </p:sp>
      <p:sp>
        <p:nvSpPr>
          <p:cNvPr id="12" name="Text 9"/>
          <p:cNvSpPr/>
          <p:nvPr/>
        </p:nvSpPr>
        <p:spPr>
          <a:xfrm>
            <a:off x="779983" y="4800600"/>
            <a:ext cx="5605272" cy="1234440"/>
          </a:xfrm>
          <a:prstGeom prst="rect">
            <a:avLst/>
          </a:prstGeom>
          <a:noFill/>
          <a:ln/>
        </p:spPr>
        <p:txBody>
          <a:bodyPr wrap="square" lIns="0" tIns="0" rIns="0" bIns="0" rtlCol="0" anchor="ctr"/>
          <a:lstStyle/>
          <a:p>
            <a:pPr algn="l" indent="0" marL="0">
              <a:spcAft>
                <a:spcPts val="400"/>
              </a:spcAft>
              <a:buNone/>
            </a:pPr>
            <a:r>
              <a:rPr lang="en-US" altLang="en-US" sz="1500" b="1" dirty="0">
                <a:solidFill>
                  <a:srgbClr val="B23A17"/>
                </a:solidFill>
                <a:latin typeface="IBM Plex Sans Hebrew" pitchFamily="34" charset="0"/>
                <a:ea typeface="IBM Plex Sans Hebrew" pitchFamily="34" charset="-122"/>
                <a:cs typeface="IBM Plex Sans Hebrew" pitchFamily="34" charset="-120"/>
              </a:rPr>
              <a:t>Red line: clone only your own voice, or the voice of someone who gave explicit consent. Use songs commercially only as the terms allow.</a:t>
            </a:r>
            <a:endParaRPr lang="en-US" sz="1500" dirty="0"/>
          </a:p>
        </p:txBody>
      </p:sp>
      <p:sp>
        <p:nvSpPr>
          <p:cNvPr id="13" name="olam-copyright-footer"/>
          <p:cNvSpPr txBox="1"/>
          <p:nvPr/>
        </p:nvSpPr>
        <p:spPr>
          <a:xfrm>
            <a:off x="0" y="6549390"/>
            <a:ext cx="12192000" cy="308610"/>
          </a:xfrm>
          <a:prstGeom prst="rect">
            <a:avLst/>
          </a:prstGeom>
          <a:noFill/>
        </p:spPr>
        <p:txBody>
          <a:bodyPr wrap="square">
            <a:spAutoFit/>
          </a:bodyPr>
          <a:lstStyle/>
          <a:p>
            <a:pPr algn="ctr"/>
            <a:r>
              <a:rPr sz="800">
                <a:solidFill>
                  <a:srgbClr val="8A8A99"/>
                </a:solidFill>
                <a:latin typeface="Rubik"/>
              </a:rPr>
              <a:t>© Amram Abramovich · Olam HaChesed · All rights reserved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8F1"/>
        </a:solidFill>
      </p:bgPr>
    </p:bg>
    <p:spTree>
      <p:nvGrpSpPr>
        <p:cNvPr id="1" name=""/>
        <p:cNvGrpSpPr/>
        <p:nvPr/>
      </p:nvGrpSpPr>
      <p:grpSpPr>
        <a:xfrm>
          <a:off x="0" y="0"/>
          <a:ext cx="0" cy="0"/>
          <a:chOff x="0" y="0"/>
          <a:chExt cx="0" cy="0"/>
        </a:xfrm>
      </p:grpSpPr>
      <p:sp>
        <p:nvSpPr>
          <p:cNvPr id="2" name="Text 0"/>
          <p:cNvSpPr/>
          <p:nvPr/>
        </p:nvSpPr>
        <p:spPr>
          <a:xfrm>
            <a:off x="551383" y="411480"/>
            <a:ext cx="6793992" cy="822960"/>
          </a:xfrm>
          <a:prstGeom prst="rect">
            <a:avLst/>
          </a:prstGeom>
          <a:noFill/>
          <a:ln/>
        </p:spPr>
        <p:txBody>
          <a:bodyPr wrap="square" lIns="0" tIns="0" rIns="0" bIns="0" rtlCol="0" anchor="ctr"/>
          <a:lstStyle/>
          <a:p>
            <a:pPr algn="l" indent="0" marL="0">
              <a:spcAft>
                <a:spcPts val="400"/>
              </a:spcAft>
              <a:buNone/>
            </a:pPr>
            <a:r>
              <a:rPr lang="en-US" altLang="en-US" sz="3000" dirty="0">
                <a:solidFill>
                  <a:srgbClr val="6C4CF5"/>
                </a:solidFill>
                <a:latin typeface="Secular One" pitchFamily="34" charset="0"/>
                <a:ea typeface="Secular One" pitchFamily="34" charset="-122"/>
                <a:cs typeface="Secular One" pitchFamily="34" charset="-120"/>
              </a:rPr>
              <a:t>Your first video: seconds of magic</a:t>
            </a:r>
            <a:endParaRPr lang="en-US" sz="3000" dirty="0"/>
          </a:p>
        </p:txBody>
      </p:sp>
      <p:sp>
        <p:nvSpPr>
          <p:cNvPr id="3" name="Text 1"/>
          <p:cNvSpPr/>
          <p:nvPr/>
        </p:nvSpPr>
        <p:spPr>
          <a:xfrm>
            <a:off x="551383" y="1280160"/>
            <a:ext cx="6793992" cy="457200"/>
          </a:xfrm>
          <a:prstGeom prst="rect">
            <a:avLst/>
          </a:prstGeom>
          <a:noFill/>
          <a:ln/>
        </p:spPr>
        <p:txBody>
          <a:bodyPr wrap="square" lIns="0" tIns="0" rIns="0" bIns="0" rtlCol="0" anchor="t"/>
          <a:lstStyle/>
          <a:p>
            <a:pPr algn="l" indent="0" marL="0">
              <a:spcAft>
                <a:spcPts val="400"/>
              </a:spcAft>
              <a:buNone/>
            </a:pPr>
            <a:r>
              <a:rPr lang="en-US" altLang="en-US" sz="1600" dirty="0">
                <a:solidFill>
                  <a:srgbClr val="6B6880"/>
                </a:solidFill>
                <a:latin typeface="IBM Plex Sans Hebrew" pitchFamily="34" charset="0"/>
                <a:ea typeface="IBM Plex Sans Hebrew" pitchFamily="34" charset="-122"/>
                <a:cs typeface="IBM Plex Sans Hebrew" pitchFamily="34" charset="-120"/>
              </a:rPr>
              <a:t>Video is the most expensive area, so plan your prompt in advance</a:t>
            </a:r>
            <a:endParaRPr lang="en-US" sz="1600" dirty="0"/>
          </a:p>
        </p:txBody>
      </p:sp>
      <p:pic>
        <p:nvPicPr>
          <p:cNvPr id="4" name="Image 0" descr="/workspace/courses/beginner-en/illustrations/video.png">    </p:cNvPr>
          <p:cNvPicPr>
            <a:picLocks noChangeAspect="1"/>
          </p:cNvPicPr>
          <p:nvPr/>
        </p:nvPicPr>
        <p:blipFill>
          <a:blip r:embed="rId1"/>
          <a:stretch>
            <a:fillRect/>
          </a:stretch>
        </p:blipFill>
        <p:spPr>
          <a:xfrm>
            <a:off x="6979615" y="1371600"/>
            <a:ext cx="4937760" cy="3703320"/>
          </a:xfrm>
          <a:prstGeom prst="rect">
            <a:avLst/>
          </a:prstGeom>
        </p:spPr>
      </p:pic>
      <p:sp>
        <p:nvSpPr>
          <p:cNvPr id="5" name="Text 2"/>
          <p:cNvSpPr/>
          <p:nvPr/>
        </p:nvSpPr>
        <p:spPr>
          <a:xfrm>
            <a:off x="551383" y="1828800"/>
            <a:ext cx="6062472" cy="457200"/>
          </a:xfrm>
          <a:prstGeom prst="rect">
            <a:avLst/>
          </a:prstGeom>
          <a:noFill/>
          <a:ln/>
        </p:spPr>
        <p:txBody>
          <a:bodyPr wrap="square" lIns="0" tIns="0" rIns="0" bIns="0" rtlCol="0" anchor="t"/>
          <a:lstStyle/>
          <a:p>
            <a:pPr algn="l" indent="0" marL="0">
              <a:spcAft>
                <a:spcPts val="400"/>
              </a:spcAft>
              <a:buNone/>
            </a:pPr>
            <a:r>
              <a:rPr lang="en-US" altLang="en-US" sz="1600" b="1" dirty="0">
                <a:solidFill>
                  <a:srgbClr val="FF7A59"/>
                </a:solidFill>
                <a:latin typeface="IBM Plex Sans Hebrew" pitchFamily="34" charset="0"/>
                <a:ea typeface="IBM Plex Sans Hebrew" pitchFamily="34" charset="-122"/>
                <a:cs typeface="IBM Plex Sans Hebrew" pitchFamily="34" charset="-120"/>
              </a:rPr>
              <a:t>Formula: what you see · what moves and how · camera · mood</a:t>
            </a:r>
            <a:endParaRPr lang="en-US" sz="1600" dirty="0"/>
          </a:p>
        </p:txBody>
      </p:sp>
      <p:graphicFrame>
        <p:nvGraphicFramePr>
          <p:cNvPr id="22" name="Table 0"/>
          <p:cNvGraphicFramePr>
            <a:graphicFrameLocks noGrp="1"/>
          </p:cNvGraphicFramePr>
          <p:nvPr>
            <p:extLst>
              <p:ext uri="{D42A27DB-BD31-4B8C-83A1-F6EECF244321}">
                <p14:modId xmlns:p14="http://schemas.microsoft.com/office/powerpoint/2010/main" val="1579011935"/>
              </p:ext>
            </p:extLst>
          </p:nvPr>
        </p:nvGraphicFramePr>
        <p:xfrm>
          <a:off x="551383" y="2423160"/>
          <a:ext cx="6062472" cy="914400"/>
        </p:xfrm>
        <a:graphic>
          <a:graphicData uri="http://schemas.openxmlformats.org/drawingml/2006/table">
            <a:tbl>
              <a:tblPr/>
              <a:tblGrid>
                <a:gridCol w="1645920"/>
                <a:gridCol w="1737360"/>
                <a:gridCol w="2679192"/>
              </a:tblGrid>
              <a:tr h="0">
                <a:tc>
                  <a:txBody>
                    <a:bodyPr/>
                    <a:lstStyle/>
                    <a:p>
                      <a:pPr algn="l" indent="0" marL="0">
                        <a:buNone/>
                      </a:pPr>
                      <a:r>
                        <a:rPr lang="en-US" altLang="en-US" sz="1350" b="1" dirty="0">
                          <a:solidFill>
                            <a:srgbClr val="FFFFFF"/>
                          </a:solidFill>
                          <a:latin typeface="IBM Plex Sans Hebrew" pitchFamily="34" charset="0"/>
                          <a:ea typeface="IBM Plex Sans Hebrew" pitchFamily="34" charset="-122"/>
                          <a:cs typeface="IBM Plex Sans Hebrew" pitchFamily="34" charset="-120"/>
                        </a:rPr>
                        <a:t>Tool</a:t>
                      </a:r>
                      <a:endParaRPr lang="en-US" sz="135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6C4CF5"/>
                    </a:solidFill>
                  </a:tcPr>
                </a:tc>
                <a:tc>
                  <a:txBody>
                    <a:bodyPr/>
                    <a:lstStyle/>
                    <a:p>
                      <a:pPr algn="l" indent="0" marL="0">
                        <a:buNone/>
                      </a:pPr>
                      <a:r>
                        <a:rPr lang="en-US" altLang="en-US" sz="1350" b="1" dirty="0">
                          <a:solidFill>
                            <a:srgbClr val="FFFFFF"/>
                          </a:solidFill>
                          <a:latin typeface="IBM Plex Sans Hebrew" pitchFamily="34" charset="0"/>
                          <a:ea typeface="IBM Plex Sans Hebrew" pitchFamily="34" charset="-122"/>
                          <a:cs typeface="IBM Plex Sans Hebrew" pitchFamily="34" charset="-120"/>
                        </a:rPr>
                        <a:t>Where</a:t>
                      </a:r>
                      <a:endParaRPr lang="en-US" sz="135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6C4CF5"/>
                    </a:solidFill>
                  </a:tcPr>
                </a:tc>
                <a:tc>
                  <a:txBody>
                    <a:bodyPr/>
                    <a:lstStyle/>
                    <a:p>
                      <a:pPr algn="l" indent="0" marL="0">
                        <a:buNone/>
                      </a:pPr>
                      <a:r>
                        <a:rPr lang="en-US" altLang="en-US" sz="1350" b="1" dirty="0">
                          <a:solidFill>
                            <a:srgbClr val="FFFFFF"/>
                          </a:solidFill>
                          <a:latin typeface="IBM Plex Sans Hebrew" pitchFamily="34" charset="0"/>
                          <a:ea typeface="IBM Plex Sans Hebrew" pitchFamily="34" charset="-122"/>
                          <a:cs typeface="IBM Plex Sans Hebrew" pitchFamily="34" charset="-120"/>
                        </a:rPr>
                        <a:t>Good to know (approx.)</a:t>
                      </a:r>
                      <a:endParaRPr lang="en-US" sz="135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6C4CF5"/>
                    </a:solidFill>
                  </a:tcPr>
                </a:tc>
              </a:tr>
              <a:tr h="0">
                <a:tc>
                  <a:txBody>
                    <a:bodyPr/>
                    <a:lstStyle/>
                    <a:p>
                      <a:pPr algn="l" indent="0" marL="0">
                        <a:buNone/>
                      </a:pPr>
                      <a:r>
                        <a:rPr lang="en-US" altLang="en-US" sz="1350" dirty="0">
                          <a:solidFill>
                            <a:srgbClr val="1F1A3D"/>
                          </a:solidFill>
                          <a:latin typeface="IBM Plex Sans Hebrew" pitchFamily="34" charset="0"/>
                          <a:ea typeface="IBM Plex Sans Hebrew" pitchFamily="34" charset="-122"/>
                          <a:cs typeface="IBM Plex Sans Hebrew" pitchFamily="34" charset="-120"/>
                        </a:rPr>
                        <a:t>Veo</a:t>
                      </a:r>
                      <a:endParaRPr lang="en-US" sz="135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algn="l" indent="0" marL="0">
                        <a:buNone/>
                      </a:pPr>
                      <a:r>
                        <a:rPr lang="en-US" altLang="en-US" sz="1350" dirty="0">
                          <a:solidFill>
                            <a:srgbClr val="1F1A3D"/>
                          </a:solidFill>
                          <a:latin typeface="IBM Plex Sans Hebrew" pitchFamily="34" charset="0"/>
                          <a:ea typeface="IBM Plex Sans Hebrew" pitchFamily="34" charset="-122"/>
                          <a:cs typeface="IBM Plex Sans Hebrew" pitchFamily="34" charset="-120"/>
                        </a:rPr>
                        <a:t>Inside Gemini</a:t>
                      </a:r>
                      <a:endParaRPr lang="en-US" sz="135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algn="l" indent="0" marL="0">
                        <a:buNone/>
                      </a:pPr>
                      <a:r>
                        <a:rPr lang="en-US" altLang="en-US" sz="1350" dirty="0">
                          <a:solidFill>
                            <a:srgbClr val="1F1A3D"/>
                          </a:solidFill>
                          <a:latin typeface="IBM Plex Sans Hebrew" pitchFamily="34" charset="0"/>
                          <a:ea typeface="IBM Plex Sans Hebrew" pitchFamily="34" charset="-122"/>
                          <a:cs typeface="IBM Plex Sans Hebrew" pitchFamily="34" charset="-120"/>
                        </a:rPr>
                        <a:t>Mainly on Google AI plans</a:t>
                      </a:r>
                      <a:endParaRPr lang="en-US" sz="135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r>
              <a:tr h="0">
                <a:tc>
                  <a:txBody>
                    <a:bodyPr/>
                    <a:lstStyle/>
                    <a:p>
                      <a:pPr algn="l" indent="0" marL="0">
                        <a:buNone/>
                      </a:pPr>
                      <a:r>
                        <a:rPr lang="en-US" altLang="en-US" sz="1350" dirty="0">
                          <a:solidFill>
                            <a:srgbClr val="1F1A3D"/>
                          </a:solidFill>
                          <a:latin typeface="IBM Plex Sans Hebrew" pitchFamily="34" charset="0"/>
                          <a:ea typeface="IBM Plex Sans Hebrew" pitchFamily="34" charset="-122"/>
                          <a:cs typeface="IBM Plex Sans Hebrew" pitchFamily="34" charset="-120"/>
                        </a:rPr>
                        <a:t>Grok Imagine</a:t>
                      </a:r>
                      <a:endParaRPr lang="en-US" sz="135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c>
                  <a:txBody>
                    <a:bodyPr/>
                    <a:lstStyle/>
                    <a:p>
                      <a:pPr algn="l" indent="0" marL="0">
                        <a:buNone/>
                      </a:pPr>
                      <a:r>
                        <a:rPr lang="en-US" altLang="en-US" sz="1350" dirty="0">
                          <a:solidFill>
                            <a:srgbClr val="1F1A3D"/>
                          </a:solidFill>
                          <a:latin typeface="IBM Plex Sans Hebrew" pitchFamily="34" charset="0"/>
                          <a:ea typeface="IBM Plex Sans Hebrew" pitchFamily="34" charset="-122"/>
                          <a:cs typeface="IBM Plex Sans Hebrew" pitchFamily="34" charset="-120"/>
                        </a:rPr>
                        <a:t>Inside Grok</a:t>
                      </a:r>
                      <a:endParaRPr lang="en-US" sz="135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c>
                  <a:txBody>
                    <a:bodyPr/>
                    <a:lstStyle/>
                    <a:p>
                      <a:pPr algn="l" indent="0" marL="0">
                        <a:buNone/>
                      </a:pPr>
                      <a:r>
                        <a:rPr lang="en-US" altLang="en-US" sz="1350" dirty="0">
                          <a:solidFill>
                            <a:srgbClr val="1F1A3D"/>
                          </a:solidFill>
                          <a:latin typeface="IBM Plex Sans Hebrew" pitchFamily="34" charset="0"/>
                          <a:ea typeface="IBM Plex Sans Hebrew" pitchFamily="34" charset="-122"/>
                          <a:cs typeface="IBM Plex Sans Hebrew" pitchFamily="34" charset="-120"/>
                        </a:rPr>
                        <a:t>Pictures and short videos</a:t>
                      </a:r>
                      <a:endParaRPr lang="en-US" sz="135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r>
              <a:tr h="0">
                <a:tc>
                  <a:txBody>
                    <a:bodyPr/>
                    <a:lstStyle/>
                    <a:p>
                      <a:pPr algn="l" indent="0" marL="0">
                        <a:buNone/>
                      </a:pPr>
                      <a:r>
                        <a:rPr lang="en-US" altLang="en-US" sz="1350" dirty="0">
                          <a:solidFill>
                            <a:srgbClr val="1F1A3D"/>
                          </a:solidFill>
                          <a:latin typeface="IBM Plex Sans Hebrew" pitchFamily="34" charset="0"/>
                          <a:ea typeface="IBM Plex Sans Hebrew" pitchFamily="34" charset="-122"/>
                          <a:cs typeface="IBM Plex Sans Hebrew" pitchFamily="34" charset="-120"/>
                        </a:rPr>
                        <a:t>Runway</a:t>
                      </a:r>
                      <a:endParaRPr lang="en-US" sz="135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algn="l" indent="0" marL="0">
                        <a:buNone/>
                      </a:pPr>
                      <a:r>
                        <a:rPr lang="en-US" altLang="en-US" sz="1350" dirty="0">
                          <a:solidFill>
                            <a:srgbClr val="1F1A3D"/>
                          </a:solidFill>
                          <a:latin typeface="IBM Plex Sans Hebrew" pitchFamily="34" charset="0"/>
                          <a:ea typeface="IBM Plex Sans Hebrew" pitchFamily="34" charset="-122"/>
                          <a:cs typeface="IBM Plex Sans Hebrew" pitchFamily="34" charset="-120"/>
                        </a:rPr>
                        <a:t>runwayml.com</a:t>
                      </a:r>
                      <a:endParaRPr lang="en-US" sz="135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algn="l" indent="0" marL="0">
                        <a:buNone/>
                      </a:pPr>
                      <a:r>
                        <a:rPr lang="en-US" altLang="en-US" sz="1350" dirty="0">
                          <a:solidFill>
                            <a:srgbClr val="1F1A3D"/>
                          </a:solidFill>
                          <a:latin typeface="IBM Plex Sans Hebrew" pitchFamily="34" charset="0"/>
                          <a:ea typeface="IBM Plex Sans Hebrew" pitchFamily="34" charset="-122"/>
                          <a:cs typeface="IBM Plex Sans Hebrew" pitchFamily="34" charset="-120"/>
                        </a:rPr>
                        <a:t>About 125 one-time free credits</a:t>
                      </a:r>
                      <a:endParaRPr lang="en-US" sz="135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r>
            </a:tbl>
          </a:graphicData>
        </a:graphic>
      </p:graphicFrame>
      <p:sp>
        <p:nvSpPr>
          <p:cNvPr id="7" name="Text 3"/>
          <p:cNvSpPr/>
          <p:nvPr/>
        </p:nvSpPr>
        <p:spPr>
          <a:xfrm>
            <a:off x="551383" y="4846320"/>
            <a:ext cx="6062472" cy="914400"/>
          </a:xfrm>
          <a:prstGeom prst="rect">
            <a:avLst/>
          </a:prstGeom>
          <a:noFill/>
          <a:ln/>
        </p:spPr>
        <p:txBody>
          <a:bodyPr wrap="square" lIns="0" tIns="0" rIns="0" bIns="0" rtlCol="0" anchor="t"/>
          <a:lstStyle/>
          <a:p>
            <a:pPr algn="l" indent="0" marL="0">
              <a:spcAft>
                <a:spcPts val="400"/>
              </a:spcAft>
              <a:buNone/>
            </a:pPr>
            <a:r>
              <a:rPr lang="en-US" altLang="en-US" sz="1500" dirty="0">
                <a:solidFill>
                  <a:srgbClr val="6B6880"/>
                </a:solidFill>
                <a:latin typeface="IBM Plex Sans Hebrew" pitchFamily="34" charset="0"/>
                <a:ea typeface="IBM Plex Sans Hebrew" pitchFamily="34" charset="-122"/>
                <a:cs typeface="IBM Plex Sans Hebrew" pitchFamily="34" charset="-120"/>
              </a:rPr>
              <a:t>"A sunflower field at sunset, the sunflowers swaying in the wind, the camera slowly moving closer, golden light, cinematic style"</a:t>
            </a:r>
            <a:endParaRPr lang="en-US" sz="1500" dirty="0"/>
          </a:p>
        </p:txBody>
      </p:sp>
      <p:sp>
        <p:nvSpPr>
          <p:cNvPr id="23" name="olam-copyright-footer"/>
          <p:cNvSpPr txBox="1"/>
          <p:nvPr/>
        </p:nvSpPr>
        <p:spPr>
          <a:xfrm>
            <a:off x="0" y="6549390"/>
            <a:ext cx="12192000" cy="308610"/>
          </a:xfrm>
          <a:prstGeom prst="rect">
            <a:avLst/>
          </a:prstGeom>
          <a:noFill/>
        </p:spPr>
        <p:txBody>
          <a:bodyPr wrap="square">
            <a:spAutoFit/>
          </a:bodyPr>
          <a:lstStyle/>
          <a:p>
            <a:pPr algn="ctr"/>
            <a:r>
              <a:rPr sz="800">
                <a:solidFill>
                  <a:srgbClr val="8A8A99"/>
                </a:solidFill>
                <a:latin typeface="Rubik"/>
              </a:rPr>
              <a:t>© Amram Abramovich · Olam HaChesed · All rights reserved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8F1"/>
        </a:solidFill>
      </p:bgPr>
    </p:bg>
    <p:spTree>
      <p:nvGrpSpPr>
        <p:cNvPr id="1" name=""/>
        <p:cNvGrpSpPr/>
        <p:nvPr/>
      </p:nvGrpSpPr>
      <p:grpSpPr>
        <a:xfrm>
          <a:off x="0" y="0"/>
          <a:ext cx="0" cy="0"/>
          <a:chOff x="0" y="0"/>
          <a:chExt cx="0" cy="0"/>
        </a:xfrm>
      </p:grpSpPr>
      <p:sp>
        <p:nvSpPr>
          <p:cNvPr id="2" name="Text 0"/>
          <p:cNvSpPr/>
          <p:nvPr/>
        </p:nvSpPr>
        <p:spPr>
          <a:xfrm>
            <a:off x="551383" y="411480"/>
            <a:ext cx="6793992" cy="822960"/>
          </a:xfrm>
          <a:prstGeom prst="rect">
            <a:avLst/>
          </a:prstGeom>
          <a:noFill/>
          <a:ln/>
        </p:spPr>
        <p:txBody>
          <a:bodyPr wrap="square" lIns="0" tIns="0" rIns="0" bIns="0" rtlCol="0" anchor="ctr"/>
          <a:lstStyle/>
          <a:p>
            <a:pPr algn="l" indent="0" marL="0">
              <a:spcAft>
                <a:spcPts val="400"/>
              </a:spcAft>
              <a:buNone/>
            </a:pPr>
            <a:r>
              <a:rPr lang="en-US" altLang="en-US" sz="3000" dirty="0">
                <a:solidFill>
                  <a:srgbClr val="6C4CF5"/>
                </a:solidFill>
                <a:latin typeface="Secular One" pitchFamily="34" charset="0"/>
                <a:ea typeface="Secular One" pitchFamily="34" charset="-122"/>
                <a:cs typeface="Secular One" pitchFamily="34" charset="-120"/>
              </a:rPr>
              <a:t>3 rules against scams and fakes</a:t>
            </a:r>
            <a:endParaRPr lang="en-US" sz="3000" dirty="0"/>
          </a:p>
        </p:txBody>
      </p:sp>
      <p:sp>
        <p:nvSpPr>
          <p:cNvPr id="3" name="Text 1"/>
          <p:cNvSpPr/>
          <p:nvPr/>
        </p:nvSpPr>
        <p:spPr>
          <a:xfrm>
            <a:off x="551383" y="1280160"/>
            <a:ext cx="6793992" cy="457200"/>
          </a:xfrm>
          <a:prstGeom prst="rect">
            <a:avLst/>
          </a:prstGeom>
          <a:noFill/>
          <a:ln/>
        </p:spPr>
        <p:txBody>
          <a:bodyPr wrap="square" lIns="0" tIns="0" rIns="0" bIns="0" rtlCol="0" anchor="t"/>
          <a:lstStyle/>
          <a:p>
            <a:pPr algn="l" indent="0" marL="0">
              <a:spcAft>
                <a:spcPts val="400"/>
              </a:spcAft>
              <a:buNone/>
            </a:pPr>
            <a:r>
              <a:rPr lang="en-US" altLang="en-US" sz="1600" dirty="0">
                <a:solidFill>
                  <a:srgbClr val="6B6880"/>
                </a:solidFill>
                <a:latin typeface="IBM Plex Sans Hebrew" pitchFamily="34" charset="0"/>
                <a:ea typeface="IBM Plex Sans Hebrew" pitchFamily="34" charset="-122"/>
                <a:cs typeface="IBM Plex Sans Hebrew" pitchFamily="34" charset="-120"/>
              </a:rPr>
              <a:t>Voices and pictures can be faked, as in the "grandchild in trouble, send money now" scam</a:t>
            </a:r>
            <a:endParaRPr lang="en-US" sz="1600" dirty="0"/>
          </a:p>
        </p:txBody>
      </p:sp>
      <p:pic>
        <p:nvPicPr>
          <p:cNvPr id="4" name="Image 0" descr="/workspace/courses/beginner-en/illustrations/safety.png">    </p:cNvPr>
          <p:cNvPicPr>
            <a:picLocks noChangeAspect="1"/>
          </p:cNvPicPr>
          <p:nvPr/>
        </p:nvPicPr>
        <p:blipFill>
          <a:blip r:embed="rId1"/>
          <a:stretch>
            <a:fillRect/>
          </a:stretch>
        </p:blipFill>
        <p:spPr>
          <a:xfrm>
            <a:off x="6979615" y="1371600"/>
            <a:ext cx="4937760" cy="3703320"/>
          </a:xfrm>
          <a:prstGeom prst="rect">
            <a:avLst/>
          </a:prstGeom>
        </p:spPr>
      </p:pic>
      <p:sp>
        <p:nvSpPr>
          <p:cNvPr id="5" name="Shape 2"/>
          <p:cNvSpPr/>
          <p:nvPr/>
        </p:nvSpPr>
        <p:spPr>
          <a:xfrm>
            <a:off x="551383" y="2057400"/>
            <a:ext cx="6062472" cy="868680"/>
          </a:xfrm>
          <a:prstGeom prst="roundRect">
            <a:avLst>
              <a:gd name="adj" fmla="val 15789"/>
            </a:avLst>
          </a:prstGeom>
          <a:solidFill>
            <a:srgbClr val="FFFFFF"/>
          </a:solidFill>
          <a:ln w="15875">
            <a:solidFill>
              <a:srgbClr val="E7E2F7"/>
            </a:solidFill>
            <a:prstDash val="solid"/>
          </a:ln>
        </p:spPr>
      </p:sp>
      <p:sp>
        <p:nvSpPr>
          <p:cNvPr id="6" name="Shape 3"/>
          <p:cNvSpPr/>
          <p:nvPr/>
        </p:nvSpPr>
        <p:spPr>
          <a:xfrm>
            <a:off x="651967" y="2185416"/>
            <a:ext cx="612648" cy="612648"/>
          </a:xfrm>
          <a:prstGeom prst="ellipse">
            <a:avLst/>
          </a:prstGeom>
          <a:solidFill>
            <a:srgbClr val="FF7A59"/>
          </a:solidFill>
          <a:ln w="12700">
            <a:solidFill>
              <a:srgbClr val="FF7A59"/>
            </a:solidFill>
            <a:prstDash val="solid"/>
          </a:ln>
        </p:spPr>
      </p:sp>
      <p:sp>
        <p:nvSpPr>
          <p:cNvPr id="7" name="Text 4"/>
          <p:cNvSpPr/>
          <p:nvPr/>
        </p:nvSpPr>
        <p:spPr>
          <a:xfrm>
            <a:off x="651967" y="2185416"/>
            <a:ext cx="612648" cy="612648"/>
          </a:xfrm>
          <a:prstGeom prst="rect">
            <a:avLst/>
          </a:prstGeom>
          <a:noFill/>
          <a:ln/>
        </p:spPr>
        <p:txBody>
          <a:bodyPr wrap="square" lIns="0" tIns="0" rIns="0" bIns="0" rtlCol="0" anchor="ctr"/>
          <a:lstStyle/>
          <a:p>
            <a:pPr algn="ctr" indent="0" marL="0">
              <a:buNone/>
            </a:pPr>
            <a:r>
              <a:rPr lang="en-US" sz="1876" dirty="0">
                <a:solidFill>
                  <a:srgbClr val="FFFFFF"/>
                </a:solidFill>
                <a:latin typeface="Secular One" pitchFamily="34" charset="0"/>
                <a:ea typeface="Secular One" pitchFamily="34" charset="-122"/>
                <a:cs typeface="Secular One" pitchFamily="34" charset="-120"/>
              </a:rPr>
              <a:t>1</a:t>
            </a:r>
            <a:endParaRPr lang="en-US" sz="1876" dirty="0"/>
          </a:p>
        </p:txBody>
      </p:sp>
      <p:sp>
        <p:nvSpPr>
          <p:cNvPr id="8" name="Text 5"/>
          <p:cNvSpPr/>
          <p:nvPr/>
        </p:nvSpPr>
        <p:spPr>
          <a:xfrm>
            <a:off x="1401775" y="2057400"/>
            <a:ext cx="2834640" cy="868680"/>
          </a:xfrm>
          <a:prstGeom prst="rect">
            <a:avLst/>
          </a:prstGeom>
          <a:noFill/>
          <a:ln/>
        </p:spPr>
        <p:txBody>
          <a:bodyPr wrap="square" lIns="0" tIns="0" rIns="0" bIns="0" rtlCol="0" anchor="ctr"/>
          <a:lstStyle/>
          <a:p>
            <a:pPr algn="l" indent="0" marL="0">
              <a:spcAft>
                <a:spcPts val="400"/>
              </a:spcAft>
              <a:buNone/>
            </a:pPr>
            <a:r>
              <a:rPr lang="en-US" altLang="en-US" sz="1900" dirty="0">
                <a:solidFill>
                  <a:srgbClr val="1F1A3D"/>
                </a:solidFill>
                <a:latin typeface="Secular One" pitchFamily="34" charset="0"/>
                <a:ea typeface="Secular One" pitchFamily="34" charset="-122"/>
                <a:cs typeface="Secular One" pitchFamily="34" charset="-120"/>
              </a:rPr>
              <a:t>A family code word</a:t>
            </a:r>
            <a:endParaRPr lang="en-US" sz="1900" dirty="0"/>
          </a:p>
        </p:txBody>
      </p:sp>
      <p:sp>
        <p:nvSpPr>
          <p:cNvPr id="9" name="Text 6"/>
          <p:cNvSpPr/>
          <p:nvPr/>
        </p:nvSpPr>
        <p:spPr>
          <a:xfrm>
            <a:off x="4282135" y="2057400"/>
            <a:ext cx="2148840" cy="868680"/>
          </a:xfrm>
          <a:prstGeom prst="rect">
            <a:avLst/>
          </a:prstGeom>
          <a:noFill/>
          <a:ln/>
        </p:spPr>
        <p:txBody>
          <a:bodyPr wrap="square" lIns="0" tIns="0" rIns="0" bIns="0" rtlCol="0" anchor="ctr"/>
          <a:lstStyle/>
          <a:p>
            <a:pPr algn="l" indent="0" marL="0">
              <a:spcAft>
                <a:spcPts val="400"/>
              </a:spcAft>
              <a:buNone/>
            </a:pPr>
            <a:r>
              <a:rPr lang="en-US" altLang="en-US" sz="1300" dirty="0">
                <a:solidFill>
                  <a:srgbClr val="6B6880"/>
                </a:solidFill>
                <a:latin typeface="IBM Plex Sans Hebrew" pitchFamily="34" charset="0"/>
                <a:ea typeface="IBM Plex Sans Hebrew" pitchFamily="34" charset="-122"/>
                <a:cs typeface="IBM Plex Sans Hebrew" pitchFamily="34" charset="-120"/>
              </a:rPr>
              <a:t>Agreed face to face, never by message</a:t>
            </a:r>
            <a:endParaRPr lang="en-US" sz="1300" dirty="0"/>
          </a:p>
        </p:txBody>
      </p:sp>
      <p:sp>
        <p:nvSpPr>
          <p:cNvPr id="10" name="Shape 7"/>
          <p:cNvSpPr/>
          <p:nvPr/>
        </p:nvSpPr>
        <p:spPr>
          <a:xfrm>
            <a:off x="551383" y="3063240"/>
            <a:ext cx="6062472" cy="868680"/>
          </a:xfrm>
          <a:prstGeom prst="roundRect">
            <a:avLst>
              <a:gd name="adj" fmla="val 15789"/>
            </a:avLst>
          </a:prstGeom>
          <a:solidFill>
            <a:srgbClr val="FFFFFF"/>
          </a:solidFill>
          <a:ln w="15875">
            <a:solidFill>
              <a:srgbClr val="E7E2F7"/>
            </a:solidFill>
            <a:prstDash val="solid"/>
          </a:ln>
        </p:spPr>
      </p:sp>
      <p:sp>
        <p:nvSpPr>
          <p:cNvPr id="11" name="Shape 8"/>
          <p:cNvSpPr/>
          <p:nvPr/>
        </p:nvSpPr>
        <p:spPr>
          <a:xfrm>
            <a:off x="651967" y="3191256"/>
            <a:ext cx="612648" cy="612648"/>
          </a:xfrm>
          <a:prstGeom prst="ellipse">
            <a:avLst/>
          </a:prstGeom>
          <a:solidFill>
            <a:srgbClr val="FF7A59"/>
          </a:solidFill>
          <a:ln w="12700">
            <a:solidFill>
              <a:srgbClr val="FF7A59"/>
            </a:solidFill>
            <a:prstDash val="solid"/>
          </a:ln>
        </p:spPr>
      </p:sp>
      <p:sp>
        <p:nvSpPr>
          <p:cNvPr id="12" name="Text 9"/>
          <p:cNvSpPr/>
          <p:nvPr/>
        </p:nvSpPr>
        <p:spPr>
          <a:xfrm>
            <a:off x="651967" y="3191256"/>
            <a:ext cx="612648" cy="612648"/>
          </a:xfrm>
          <a:prstGeom prst="rect">
            <a:avLst/>
          </a:prstGeom>
          <a:noFill/>
          <a:ln/>
        </p:spPr>
        <p:txBody>
          <a:bodyPr wrap="square" lIns="0" tIns="0" rIns="0" bIns="0" rtlCol="0" anchor="ctr"/>
          <a:lstStyle/>
          <a:p>
            <a:pPr algn="ctr" indent="0" marL="0">
              <a:buNone/>
            </a:pPr>
            <a:r>
              <a:rPr lang="en-US" sz="1876" dirty="0">
                <a:solidFill>
                  <a:srgbClr val="FFFFFF"/>
                </a:solidFill>
                <a:latin typeface="Secular One" pitchFamily="34" charset="0"/>
                <a:ea typeface="Secular One" pitchFamily="34" charset="-122"/>
                <a:cs typeface="Secular One" pitchFamily="34" charset="-120"/>
              </a:rPr>
              <a:t>2</a:t>
            </a:r>
            <a:endParaRPr lang="en-US" sz="1876" dirty="0"/>
          </a:p>
        </p:txBody>
      </p:sp>
      <p:sp>
        <p:nvSpPr>
          <p:cNvPr id="13" name="Text 10"/>
          <p:cNvSpPr/>
          <p:nvPr/>
        </p:nvSpPr>
        <p:spPr>
          <a:xfrm>
            <a:off x="1401775" y="3063240"/>
            <a:ext cx="2834640" cy="868680"/>
          </a:xfrm>
          <a:prstGeom prst="rect">
            <a:avLst/>
          </a:prstGeom>
          <a:noFill/>
          <a:ln/>
        </p:spPr>
        <p:txBody>
          <a:bodyPr wrap="square" lIns="0" tIns="0" rIns="0" bIns="0" rtlCol="0" anchor="ctr"/>
          <a:lstStyle/>
          <a:p>
            <a:pPr algn="l" indent="0" marL="0">
              <a:spcAft>
                <a:spcPts val="400"/>
              </a:spcAft>
              <a:buNone/>
            </a:pPr>
            <a:r>
              <a:rPr lang="en-US" altLang="en-US" sz="1900" dirty="0">
                <a:solidFill>
                  <a:srgbClr val="1F1A3D"/>
                </a:solidFill>
                <a:latin typeface="Secular One" pitchFamily="34" charset="0"/>
                <a:ea typeface="Secular One" pitchFamily="34" charset="-122"/>
                <a:cs typeface="Secular One" pitchFamily="34" charset="-120"/>
              </a:rPr>
              <a:t>Call back</a:t>
            </a:r>
            <a:endParaRPr lang="en-US" sz="1900" dirty="0"/>
          </a:p>
        </p:txBody>
      </p:sp>
      <p:sp>
        <p:nvSpPr>
          <p:cNvPr id="14" name="Text 11"/>
          <p:cNvSpPr/>
          <p:nvPr/>
        </p:nvSpPr>
        <p:spPr>
          <a:xfrm>
            <a:off x="4282135" y="3063240"/>
            <a:ext cx="2148840" cy="868680"/>
          </a:xfrm>
          <a:prstGeom prst="rect">
            <a:avLst/>
          </a:prstGeom>
          <a:noFill/>
          <a:ln/>
        </p:spPr>
        <p:txBody>
          <a:bodyPr wrap="square" lIns="0" tIns="0" rIns="0" bIns="0" rtlCol="0" anchor="ctr"/>
          <a:lstStyle/>
          <a:p>
            <a:pPr algn="l" indent="0" marL="0">
              <a:spcAft>
                <a:spcPts val="400"/>
              </a:spcAft>
              <a:buNone/>
            </a:pPr>
            <a:r>
              <a:rPr lang="en-US" altLang="en-US" sz="1300" dirty="0">
                <a:solidFill>
                  <a:srgbClr val="6B6880"/>
                </a:solidFill>
                <a:latin typeface="IBM Plex Sans Hebrew" pitchFamily="34" charset="0"/>
                <a:ea typeface="IBM Plex Sans Hebrew" pitchFamily="34" charset="-122"/>
                <a:cs typeface="IBM Plex Sans Hebrew" pitchFamily="34" charset="-120"/>
              </a:rPr>
              <a:t>Hang up and dial the number you know</a:t>
            </a:r>
            <a:endParaRPr lang="en-US" sz="1300" dirty="0"/>
          </a:p>
        </p:txBody>
      </p:sp>
      <p:sp>
        <p:nvSpPr>
          <p:cNvPr id="15" name="Shape 12"/>
          <p:cNvSpPr/>
          <p:nvPr/>
        </p:nvSpPr>
        <p:spPr>
          <a:xfrm>
            <a:off x="551383" y="4069080"/>
            <a:ext cx="6062472" cy="868680"/>
          </a:xfrm>
          <a:prstGeom prst="roundRect">
            <a:avLst>
              <a:gd name="adj" fmla="val 15789"/>
            </a:avLst>
          </a:prstGeom>
          <a:solidFill>
            <a:srgbClr val="FFFFFF"/>
          </a:solidFill>
          <a:ln w="15875">
            <a:solidFill>
              <a:srgbClr val="E7E2F7"/>
            </a:solidFill>
            <a:prstDash val="solid"/>
          </a:ln>
        </p:spPr>
      </p:sp>
      <p:sp>
        <p:nvSpPr>
          <p:cNvPr id="16" name="Shape 13"/>
          <p:cNvSpPr/>
          <p:nvPr/>
        </p:nvSpPr>
        <p:spPr>
          <a:xfrm>
            <a:off x="651967" y="4197096"/>
            <a:ext cx="612648" cy="612648"/>
          </a:xfrm>
          <a:prstGeom prst="ellipse">
            <a:avLst/>
          </a:prstGeom>
          <a:solidFill>
            <a:srgbClr val="FF7A59"/>
          </a:solidFill>
          <a:ln w="12700">
            <a:solidFill>
              <a:srgbClr val="FF7A59"/>
            </a:solidFill>
            <a:prstDash val="solid"/>
          </a:ln>
        </p:spPr>
      </p:sp>
      <p:sp>
        <p:nvSpPr>
          <p:cNvPr id="17" name="Text 14"/>
          <p:cNvSpPr/>
          <p:nvPr/>
        </p:nvSpPr>
        <p:spPr>
          <a:xfrm>
            <a:off x="651967" y="4197096"/>
            <a:ext cx="612648" cy="612648"/>
          </a:xfrm>
          <a:prstGeom prst="rect">
            <a:avLst/>
          </a:prstGeom>
          <a:noFill/>
          <a:ln/>
        </p:spPr>
        <p:txBody>
          <a:bodyPr wrap="square" lIns="0" tIns="0" rIns="0" bIns="0" rtlCol="0" anchor="ctr"/>
          <a:lstStyle/>
          <a:p>
            <a:pPr algn="ctr" indent="0" marL="0">
              <a:buNone/>
            </a:pPr>
            <a:r>
              <a:rPr lang="en-US" sz="1876" dirty="0">
                <a:solidFill>
                  <a:srgbClr val="FFFFFF"/>
                </a:solidFill>
                <a:latin typeface="Secular One" pitchFamily="34" charset="0"/>
                <a:ea typeface="Secular One" pitchFamily="34" charset="-122"/>
                <a:cs typeface="Secular One" pitchFamily="34" charset="-120"/>
              </a:rPr>
              <a:t>3</a:t>
            </a:r>
            <a:endParaRPr lang="en-US" sz="1876" dirty="0"/>
          </a:p>
        </p:txBody>
      </p:sp>
      <p:sp>
        <p:nvSpPr>
          <p:cNvPr id="18" name="Text 15"/>
          <p:cNvSpPr/>
          <p:nvPr/>
        </p:nvSpPr>
        <p:spPr>
          <a:xfrm>
            <a:off x="1401775" y="4069080"/>
            <a:ext cx="2834640" cy="868680"/>
          </a:xfrm>
          <a:prstGeom prst="rect">
            <a:avLst/>
          </a:prstGeom>
          <a:noFill/>
          <a:ln/>
        </p:spPr>
        <p:txBody>
          <a:bodyPr wrap="square" lIns="0" tIns="0" rIns="0" bIns="0" rtlCol="0" anchor="ctr"/>
          <a:lstStyle/>
          <a:p>
            <a:pPr algn="l" indent="0" marL="0">
              <a:spcAft>
                <a:spcPts val="400"/>
              </a:spcAft>
              <a:buNone/>
            </a:pPr>
            <a:r>
              <a:rPr lang="en-US" altLang="en-US" sz="1900" dirty="0">
                <a:solidFill>
                  <a:srgbClr val="1F1A3D"/>
                </a:solidFill>
                <a:latin typeface="Secular One" pitchFamily="34" charset="0"/>
                <a:ea typeface="Secular One" pitchFamily="34" charset="-122"/>
                <a:cs typeface="Secular One" pitchFamily="34" charset="-120"/>
              </a:rPr>
              <a:t>Don't rush</a:t>
            </a:r>
            <a:endParaRPr lang="en-US" sz="1900" dirty="0"/>
          </a:p>
        </p:txBody>
      </p:sp>
      <p:sp>
        <p:nvSpPr>
          <p:cNvPr id="19" name="Text 16"/>
          <p:cNvSpPr/>
          <p:nvPr/>
        </p:nvSpPr>
        <p:spPr>
          <a:xfrm>
            <a:off x="4282135" y="4069080"/>
            <a:ext cx="2148840" cy="868680"/>
          </a:xfrm>
          <a:prstGeom prst="rect">
            <a:avLst/>
          </a:prstGeom>
          <a:noFill/>
          <a:ln/>
        </p:spPr>
        <p:txBody>
          <a:bodyPr wrap="square" lIns="0" tIns="0" rIns="0" bIns="0" rtlCol="0" anchor="ctr"/>
          <a:lstStyle/>
          <a:p>
            <a:pPr algn="l" indent="0" marL="0">
              <a:spcAft>
                <a:spcPts val="400"/>
              </a:spcAft>
              <a:buNone/>
            </a:pPr>
            <a:r>
              <a:rPr lang="en-US" altLang="en-US" sz="1300" dirty="0">
                <a:solidFill>
                  <a:srgbClr val="6B6880"/>
                </a:solidFill>
                <a:latin typeface="IBM Plex Sans Hebrew" pitchFamily="34" charset="0"/>
                <a:ea typeface="IBM Plex Sans Hebrew" pitchFamily="34" charset="-122"/>
                <a:cs typeface="IBM Plex Sans Hebrew" pitchFamily="34" charset="-120"/>
              </a:rPr>
              <a:t>"Right now! It's a secret!" is a warning sign</a:t>
            </a:r>
            <a:endParaRPr lang="en-US" sz="1300" dirty="0"/>
          </a:p>
        </p:txBody>
      </p:sp>
      <p:sp>
        <p:nvSpPr>
          <p:cNvPr id="20" name="Text 17"/>
          <p:cNvSpPr/>
          <p:nvPr/>
        </p:nvSpPr>
        <p:spPr>
          <a:xfrm>
            <a:off x="551383" y="5166360"/>
            <a:ext cx="6062472" cy="914400"/>
          </a:xfrm>
          <a:prstGeom prst="rect">
            <a:avLst/>
          </a:prstGeom>
          <a:noFill/>
          <a:ln/>
        </p:spPr>
        <p:txBody>
          <a:bodyPr wrap="square" lIns="0" tIns="0" rIns="0" bIns="0" rtlCol="0" anchor="t"/>
          <a:lstStyle/>
          <a:p>
            <a:pPr algn="l" indent="0" marL="0">
              <a:spcAft>
                <a:spcPts val="400"/>
              </a:spcAft>
              <a:buNone/>
            </a:pPr>
            <a:r>
              <a:rPr lang="en-US" altLang="en-US" sz="1450" dirty="0">
                <a:solidFill>
                  <a:srgbClr val="1F1A3D"/>
                </a:solidFill>
                <a:latin typeface="IBM Plex Sans Hebrew" pitchFamily="34" charset="0"/>
                <a:ea typeface="IBM Plex Sans Hebrew" pitchFamily="34" charset="-122"/>
                <a:cs typeface="IBM Plex Sans Hebrew" pitchFamily="34" charset="-120"/>
              </a:rPr>
              <a:t>A suspicious picture? Check who posted it, and do a reverse image search (Google Lens). Signs like "strange fingers" disappear as tools improve.</a:t>
            </a:r>
            <a:endParaRPr lang="en-US" sz="1450" dirty="0"/>
          </a:p>
        </p:txBody>
      </p:sp>
      <p:sp>
        <p:nvSpPr>
          <p:cNvPr id="21" name="olam-copyright-footer"/>
          <p:cNvSpPr txBox="1"/>
          <p:nvPr/>
        </p:nvSpPr>
        <p:spPr>
          <a:xfrm>
            <a:off x="0" y="6549390"/>
            <a:ext cx="12192000" cy="308610"/>
          </a:xfrm>
          <a:prstGeom prst="rect">
            <a:avLst/>
          </a:prstGeom>
          <a:noFill/>
        </p:spPr>
        <p:txBody>
          <a:bodyPr wrap="square">
            <a:spAutoFit/>
          </a:bodyPr>
          <a:lstStyle/>
          <a:p>
            <a:pPr algn="ctr"/>
            <a:r>
              <a:rPr sz="800">
                <a:solidFill>
                  <a:srgbClr val="8A8A99"/>
                </a:solidFill>
                <a:latin typeface="Rubik"/>
              </a:rPr>
              <a:t>© Amram Abramovich · Olam HaChesed · All rights reserved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1F1A3D"/>
        </a:solidFill>
      </p:bgPr>
    </p:bg>
    <p:spTree>
      <p:nvGrpSpPr>
        <p:cNvPr id="1" name=""/>
        <p:cNvGrpSpPr/>
        <p:nvPr/>
      </p:nvGrpSpPr>
      <p:grpSpPr>
        <a:xfrm>
          <a:off x="0" y="0"/>
          <a:ext cx="0" cy="0"/>
          <a:chOff x="0" y="0"/>
          <a:chExt cx="0" cy="0"/>
        </a:xfrm>
      </p:grpSpPr>
      <p:pic>
        <p:nvPicPr>
          <p:cNvPr id="2" name="Image 0" descr="/workspace/courses/beginner-en/illustrations/agent.png">    </p:cNvPr>
          <p:cNvPicPr>
            <a:picLocks noChangeAspect="1"/>
          </p:cNvPicPr>
          <p:nvPr/>
        </p:nvPicPr>
        <p:blipFill>
          <a:blip r:embed="rId1"/>
          <a:stretch>
            <a:fillRect/>
          </a:stretch>
        </p:blipFill>
        <p:spPr>
          <a:xfrm>
            <a:off x="5699455" y="822960"/>
            <a:ext cx="6035040" cy="4526280"/>
          </a:xfrm>
          <a:prstGeom prst="rect">
            <a:avLst/>
          </a:prstGeom>
        </p:spPr>
      </p:pic>
      <p:sp>
        <p:nvSpPr>
          <p:cNvPr id="3" name="Text 0"/>
          <p:cNvSpPr/>
          <p:nvPr/>
        </p:nvSpPr>
        <p:spPr>
          <a:xfrm>
            <a:off x="578815" y="1097280"/>
            <a:ext cx="4937760" cy="548640"/>
          </a:xfrm>
          <a:prstGeom prst="rect">
            <a:avLst/>
          </a:prstGeom>
          <a:noFill/>
          <a:ln/>
        </p:spPr>
        <p:txBody>
          <a:bodyPr wrap="square" lIns="0" tIns="0" rIns="0" bIns="0" rtlCol="0" anchor="t"/>
          <a:lstStyle/>
          <a:p>
            <a:pPr algn="l" indent="0" marL="0">
              <a:spcAft>
                <a:spcPts val="400"/>
              </a:spcAft>
              <a:buNone/>
            </a:pPr>
            <a:r>
              <a:rPr lang="en-US" altLang="en-US" sz="2400" dirty="0">
                <a:solidFill>
                  <a:srgbClr val="FFC547"/>
                </a:solidFill>
                <a:latin typeface="Secular One" pitchFamily="34" charset="0"/>
                <a:ea typeface="Secular One" pitchFamily="34" charset="-122"/>
                <a:cs typeface="Secular One" pitchFamily="34" charset="-120"/>
              </a:rPr>
              <a:t>WEEK 4</a:t>
            </a:r>
            <a:endParaRPr lang="en-US" sz="2400" dirty="0"/>
          </a:p>
        </p:txBody>
      </p:sp>
      <p:sp>
        <p:nvSpPr>
          <p:cNvPr id="4" name="Text 1"/>
          <p:cNvSpPr/>
          <p:nvPr/>
        </p:nvSpPr>
        <p:spPr>
          <a:xfrm>
            <a:off x="578815" y="1645920"/>
            <a:ext cx="4937760" cy="1188720"/>
          </a:xfrm>
          <a:prstGeom prst="rect">
            <a:avLst/>
          </a:prstGeom>
          <a:noFill/>
          <a:ln/>
        </p:spPr>
        <p:txBody>
          <a:bodyPr wrap="square" lIns="0" tIns="0" rIns="0" bIns="0" rtlCol="0" anchor="ctr"/>
          <a:lstStyle/>
          <a:p>
            <a:pPr algn="l" indent="0" marL="0">
              <a:spcAft>
                <a:spcPts val="400"/>
              </a:spcAft>
              <a:buNone/>
            </a:pPr>
            <a:r>
              <a:rPr lang="en-US" altLang="en-US" sz="3800" dirty="0">
                <a:solidFill>
                  <a:srgbClr val="FFFFFF"/>
                </a:solidFill>
                <a:latin typeface="Secular One" pitchFamily="34" charset="0"/>
                <a:ea typeface="Secular One" pitchFamily="34" charset="-122"/>
                <a:cs typeface="Secular One" pitchFamily="34" charset="-120"/>
              </a:rPr>
              <a:t>AI that gets work done</a:t>
            </a:r>
            <a:endParaRPr lang="en-US" sz="3800" dirty="0"/>
          </a:p>
        </p:txBody>
      </p:sp>
      <p:sp>
        <p:nvSpPr>
          <p:cNvPr id="5" name="Text 2"/>
          <p:cNvSpPr/>
          <p:nvPr/>
        </p:nvSpPr>
        <p:spPr>
          <a:xfrm>
            <a:off x="578815" y="2926080"/>
            <a:ext cx="4937760" cy="822960"/>
          </a:xfrm>
          <a:prstGeom prst="rect">
            <a:avLst/>
          </a:prstGeom>
          <a:noFill/>
          <a:ln/>
        </p:spPr>
        <p:txBody>
          <a:bodyPr wrap="square" lIns="0" tIns="0" rIns="0" bIns="0" rtlCol="0" anchor="t"/>
          <a:lstStyle/>
          <a:p>
            <a:pPr algn="l" indent="0" marL="0">
              <a:spcAft>
                <a:spcPts val="400"/>
              </a:spcAft>
              <a:buNone/>
            </a:pPr>
            <a:r>
              <a:rPr lang="en-US" altLang="en-US" sz="1700" dirty="0">
                <a:solidFill>
                  <a:srgbClr val="EDE9FF"/>
                </a:solidFill>
                <a:latin typeface="IBM Plex Sans Hebrew" pitchFamily="34" charset="0"/>
                <a:ea typeface="IBM Plex Sans Hebrew" pitchFamily="34" charset="-122"/>
                <a:cs typeface="IBM Plex Sans Hebrew" pitchFamily="34" charset="-120"/>
              </a:rPr>
              <a:t>Research, documents, code without code, agents and a final project</a:t>
            </a:r>
            <a:endParaRPr lang="en-US" sz="1700" dirty="0"/>
          </a:p>
        </p:txBody>
      </p:sp>
      <p:sp>
        <p:nvSpPr>
          <p:cNvPr id="6" name="Text 3"/>
          <p:cNvSpPr/>
          <p:nvPr/>
        </p:nvSpPr>
        <p:spPr>
          <a:xfrm>
            <a:off x="578815" y="3886200"/>
            <a:ext cx="4937760" cy="384048"/>
          </a:xfrm>
          <a:prstGeom prst="rect">
            <a:avLst/>
          </a:prstGeom>
          <a:noFill/>
          <a:ln/>
        </p:spPr>
        <p:txBody>
          <a:bodyPr wrap="square" lIns="0" tIns="0" rIns="0" bIns="0" rtlCol="0" anchor="t"/>
          <a:lstStyle/>
          <a:p>
            <a:pPr algn="l" indent="0" marL="0">
              <a:spcAft>
                <a:spcPts val="400"/>
              </a:spcAft>
              <a:buNone/>
            </a:pPr>
            <a:r>
              <a:rPr lang="en-US" altLang="en-US" sz="1500" dirty="0">
                <a:solidFill>
                  <a:srgbClr val="FFFFFF"/>
                </a:solidFill>
                <a:latin typeface="IBM Plex Sans Hebrew" pitchFamily="34" charset="0"/>
                <a:ea typeface="IBM Plex Sans Hebrew" pitchFamily="34" charset="-122"/>
                <a:cs typeface="IBM Plex Sans Hebrew" pitchFamily="34" charset="-120"/>
              </a:rPr>
              <a:t>Day 16 · Search and research with sources</a:t>
            </a:r>
            <a:endParaRPr lang="en-US" sz="1500" dirty="0"/>
          </a:p>
        </p:txBody>
      </p:sp>
      <p:sp>
        <p:nvSpPr>
          <p:cNvPr id="7" name="Text 4"/>
          <p:cNvSpPr/>
          <p:nvPr/>
        </p:nvSpPr>
        <p:spPr>
          <a:xfrm>
            <a:off x="578815" y="4325112"/>
            <a:ext cx="4937760" cy="384048"/>
          </a:xfrm>
          <a:prstGeom prst="rect">
            <a:avLst/>
          </a:prstGeom>
          <a:noFill/>
          <a:ln/>
        </p:spPr>
        <p:txBody>
          <a:bodyPr wrap="square" lIns="0" tIns="0" rIns="0" bIns="0" rtlCol="0" anchor="t"/>
          <a:lstStyle/>
          <a:p>
            <a:pPr algn="l" indent="0" marL="0">
              <a:spcAft>
                <a:spcPts val="400"/>
              </a:spcAft>
              <a:buNone/>
            </a:pPr>
            <a:r>
              <a:rPr lang="en-US" altLang="en-US" sz="1500" dirty="0">
                <a:solidFill>
                  <a:srgbClr val="FFFFFF"/>
                </a:solidFill>
                <a:latin typeface="IBM Plex Sans Hebrew" pitchFamily="34" charset="0"/>
                <a:ea typeface="IBM Plex Sans Hebrew" pitchFamily="34" charset="-122"/>
                <a:cs typeface="IBM Plex Sans Hebrew" pitchFamily="34" charset="-120"/>
              </a:rPr>
              <a:t>Day 17 · A smart notebook for your documents</a:t>
            </a:r>
            <a:endParaRPr lang="en-US" sz="1500" dirty="0"/>
          </a:p>
        </p:txBody>
      </p:sp>
      <p:sp>
        <p:nvSpPr>
          <p:cNvPr id="8" name="Text 5"/>
          <p:cNvSpPr/>
          <p:nvPr/>
        </p:nvSpPr>
        <p:spPr>
          <a:xfrm>
            <a:off x="578815" y="4764024"/>
            <a:ext cx="4937760" cy="384048"/>
          </a:xfrm>
          <a:prstGeom prst="rect">
            <a:avLst/>
          </a:prstGeom>
          <a:noFill/>
          <a:ln/>
        </p:spPr>
        <p:txBody>
          <a:bodyPr wrap="square" lIns="0" tIns="0" rIns="0" bIns="0" rtlCol="0" anchor="t"/>
          <a:lstStyle/>
          <a:p>
            <a:pPr algn="l" indent="0" marL="0">
              <a:spcAft>
                <a:spcPts val="400"/>
              </a:spcAft>
              <a:buNone/>
            </a:pPr>
            <a:r>
              <a:rPr lang="en-US" altLang="en-US" sz="1500" dirty="0">
                <a:solidFill>
                  <a:srgbClr val="FFFFFF"/>
                </a:solidFill>
                <a:latin typeface="IBM Plex Sans Hebrew" pitchFamily="34" charset="0"/>
                <a:ea typeface="IBM Plex Sans Hebrew" pitchFamily="34" charset="-122"/>
                <a:cs typeface="IBM Plex Sans Hebrew" pitchFamily="34" charset="-120"/>
              </a:rPr>
              <a:t>Day 18 · "Code without knowing code"</a:t>
            </a:r>
            <a:endParaRPr lang="en-US" sz="1500" dirty="0"/>
          </a:p>
        </p:txBody>
      </p:sp>
      <p:sp>
        <p:nvSpPr>
          <p:cNvPr id="9" name="Text 6"/>
          <p:cNvSpPr/>
          <p:nvPr/>
        </p:nvSpPr>
        <p:spPr>
          <a:xfrm>
            <a:off x="578815" y="5202936"/>
            <a:ext cx="4937760" cy="384048"/>
          </a:xfrm>
          <a:prstGeom prst="rect">
            <a:avLst/>
          </a:prstGeom>
          <a:noFill/>
          <a:ln/>
        </p:spPr>
        <p:txBody>
          <a:bodyPr wrap="square" lIns="0" tIns="0" rIns="0" bIns="0" rtlCol="0" anchor="t"/>
          <a:lstStyle/>
          <a:p>
            <a:pPr algn="l" indent="0" marL="0">
              <a:spcAft>
                <a:spcPts val="400"/>
              </a:spcAft>
              <a:buNone/>
            </a:pPr>
            <a:r>
              <a:rPr lang="en-US" altLang="en-US" sz="1500" dirty="0">
                <a:solidFill>
                  <a:srgbClr val="FFFFFF"/>
                </a:solidFill>
                <a:latin typeface="IBM Plex Sans Hebrew" pitchFamily="34" charset="0"/>
                <a:ea typeface="IBM Plex Sans Hebrew" pitchFamily="34" charset="-122"/>
                <a:cs typeface="IBM Plex Sans Hebrew" pitchFamily="34" charset="-120"/>
              </a:rPr>
              <a:t>Day 19 · Agents and words you'll hear</a:t>
            </a:r>
            <a:endParaRPr lang="en-US" sz="1500" dirty="0"/>
          </a:p>
        </p:txBody>
      </p:sp>
      <p:sp>
        <p:nvSpPr>
          <p:cNvPr id="10" name="Text 7"/>
          <p:cNvSpPr/>
          <p:nvPr/>
        </p:nvSpPr>
        <p:spPr>
          <a:xfrm>
            <a:off x="578815" y="5641848"/>
            <a:ext cx="4937760" cy="384048"/>
          </a:xfrm>
          <a:prstGeom prst="rect">
            <a:avLst/>
          </a:prstGeom>
          <a:noFill/>
          <a:ln/>
        </p:spPr>
        <p:txBody>
          <a:bodyPr wrap="square" lIns="0" tIns="0" rIns="0" bIns="0" rtlCol="0" anchor="t"/>
          <a:lstStyle/>
          <a:p>
            <a:pPr algn="l" indent="0" marL="0">
              <a:spcAft>
                <a:spcPts val="400"/>
              </a:spcAft>
              <a:buNone/>
            </a:pPr>
            <a:r>
              <a:rPr lang="en-US" altLang="en-US" sz="1500" dirty="0">
                <a:solidFill>
                  <a:srgbClr val="FFFFFF"/>
                </a:solidFill>
                <a:latin typeface="IBM Plex Sans Hebrew" pitchFamily="34" charset="0"/>
                <a:ea typeface="IBM Plex Sans Hebrew" pitchFamily="34" charset="-122"/>
                <a:cs typeface="IBM Plex Sans Hebrew" pitchFamily="34" charset="-120"/>
              </a:rPr>
              <a:t>Day 20 · Final project and celebration</a:t>
            </a:r>
            <a:endParaRPr lang="en-US" sz="1500" dirty="0"/>
          </a:p>
        </p:txBody>
      </p:sp>
      <p:sp>
        <p:nvSpPr>
          <p:cNvPr id="11" name="olam-copyright-footer"/>
          <p:cNvSpPr txBox="1"/>
          <p:nvPr/>
        </p:nvSpPr>
        <p:spPr>
          <a:xfrm>
            <a:off x="0" y="6549390"/>
            <a:ext cx="12192000" cy="308610"/>
          </a:xfrm>
          <a:prstGeom prst="rect">
            <a:avLst/>
          </a:prstGeom>
          <a:noFill/>
        </p:spPr>
        <p:txBody>
          <a:bodyPr wrap="square">
            <a:spAutoFit/>
          </a:bodyPr>
          <a:lstStyle/>
          <a:p>
            <a:pPr algn="ctr"/>
            <a:r>
              <a:rPr sz="800">
                <a:solidFill>
                  <a:srgbClr val="8A8A99"/>
                </a:solidFill>
                <a:latin typeface="Rubik"/>
              </a:rPr>
              <a:t>© Amram Abramovich · Olam HaChesed · All rights reserved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8F1"/>
        </a:solidFill>
      </p:bgPr>
    </p:bg>
    <p:spTree>
      <p:nvGrpSpPr>
        <p:cNvPr id="1" name=""/>
        <p:cNvGrpSpPr/>
        <p:nvPr/>
      </p:nvGrpSpPr>
      <p:grpSpPr>
        <a:xfrm>
          <a:off x="0" y="0"/>
          <a:ext cx="0" cy="0"/>
          <a:chOff x="0" y="0"/>
          <a:chExt cx="0" cy="0"/>
        </a:xfrm>
      </p:grpSpPr>
      <p:sp>
        <p:nvSpPr>
          <p:cNvPr id="2" name="Text 0"/>
          <p:cNvSpPr/>
          <p:nvPr/>
        </p:nvSpPr>
        <p:spPr>
          <a:xfrm>
            <a:off x="551383" y="411480"/>
            <a:ext cx="6793992" cy="822960"/>
          </a:xfrm>
          <a:prstGeom prst="rect">
            <a:avLst/>
          </a:prstGeom>
          <a:noFill/>
          <a:ln/>
        </p:spPr>
        <p:txBody>
          <a:bodyPr wrap="square" lIns="0" tIns="0" rIns="0" bIns="0" rtlCol="0" anchor="ctr"/>
          <a:lstStyle/>
          <a:p>
            <a:pPr algn="l" indent="0" marL="0">
              <a:spcAft>
                <a:spcPts val="400"/>
              </a:spcAft>
              <a:buNone/>
            </a:pPr>
            <a:r>
              <a:rPr lang="en-US" altLang="en-US" sz="3000" dirty="0">
                <a:solidFill>
                  <a:srgbClr val="6C4CF5"/>
                </a:solidFill>
                <a:latin typeface="Secular One" pitchFamily="34" charset="0"/>
                <a:ea typeface="Secular One" pitchFamily="34" charset="-122"/>
                <a:cs typeface="Secular One" pitchFamily="34" charset="-120"/>
              </a:rPr>
              <a:t>Answers with sources</a:t>
            </a:r>
            <a:endParaRPr lang="en-US" sz="3000" dirty="0"/>
          </a:p>
        </p:txBody>
      </p:sp>
      <p:sp>
        <p:nvSpPr>
          <p:cNvPr id="3" name="Text 1"/>
          <p:cNvSpPr/>
          <p:nvPr/>
        </p:nvSpPr>
        <p:spPr>
          <a:xfrm>
            <a:off x="551383" y="1280160"/>
            <a:ext cx="6793992" cy="457200"/>
          </a:xfrm>
          <a:prstGeom prst="rect">
            <a:avLst/>
          </a:prstGeom>
          <a:noFill/>
          <a:ln/>
        </p:spPr>
        <p:txBody>
          <a:bodyPr wrap="square" lIns="0" tIns="0" rIns="0" bIns="0" rtlCol="0" anchor="t"/>
          <a:lstStyle/>
          <a:p>
            <a:pPr algn="l" indent="0" marL="0">
              <a:spcAft>
                <a:spcPts val="400"/>
              </a:spcAft>
              <a:buNone/>
            </a:pPr>
            <a:r>
              <a:rPr lang="en-US" altLang="en-US" sz="1600" dirty="0">
                <a:solidFill>
                  <a:srgbClr val="6B6880"/>
                </a:solidFill>
                <a:latin typeface="IBM Plex Sans Hebrew" pitchFamily="34" charset="0"/>
                <a:ea typeface="IBM Plex Sans Hebrew" pitchFamily="34" charset="-122"/>
                <a:cs typeface="IBM Plex Sans Hebrew" pitchFamily="34" charset="-120"/>
              </a:rPr>
              <a:t>Like an open-book exam: the AI searches first, then answers. And we still check.</a:t>
            </a:r>
            <a:endParaRPr lang="en-US" sz="1600" dirty="0"/>
          </a:p>
        </p:txBody>
      </p:sp>
      <p:pic>
        <p:nvPicPr>
          <p:cNvPr id="4" name="Image 0" descr="/workspace/courses/beginner-en/illustrations/research.png">    </p:cNvPr>
          <p:cNvPicPr>
            <a:picLocks noChangeAspect="1"/>
          </p:cNvPicPr>
          <p:nvPr/>
        </p:nvPicPr>
        <p:blipFill>
          <a:blip r:embed="rId1"/>
          <a:stretch>
            <a:fillRect/>
          </a:stretch>
        </p:blipFill>
        <p:spPr>
          <a:xfrm>
            <a:off x="6979615" y="1371600"/>
            <a:ext cx="4937760" cy="3703320"/>
          </a:xfrm>
          <a:prstGeom prst="rect">
            <a:avLst/>
          </a:prstGeom>
        </p:spPr>
      </p:pic>
      <p:sp>
        <p:nvSpPr>
          <p:cNvPr id="5" name="Shape 2"/>
          <p:cNvSpPr/>
          <p:nvPr/>
        </p:nvSpPr>
        <p:spPr>
          <a:xfrm>
            <a:off x="551383" y="2011680"/>
            <a:ext cx="6062472" cy="868680"/>
          </a:xfrm>
          <a:prstGeom prst="roundRect">
            <a:avLst>
              <a:gd name="adj" fmla="val 15789"/>
            </a:avLst>
          </a:prstGeom>
          <a:solidFill>
            <a:srgbClr val="FFFFFF"/>
          </a:solidFill>
          <a:ln w="15875">
            <a:solidFill>
              <a:srgbClr val="E7E2F7"/>
            </a:solidFill>
            <a:prstDash val="solid"/>
          </a:ln>
        </p:spPr>
      </p:sp>
      <p:sp>
        <p:nvSpPr>
          <p:cNvPr id="6" name="Text 3"/>
          <p:cNvSpPr/>
          <p:nvPr/>
        </p:nvSpPr>
        <p:spPr>
          <a:xfrm>
            <a:off x="761695" y="2011680"/>
            <a:ext cx="2651760" cy="868680"/>
          </a:xfrm>
          <a:prstGeom prst="rect">
            <a:avLst/>
          </a:prstGeom>
          <a:noFill/>
          <a:ln/>
        </p:spPr>
        <p:txBody>
          <a:bodyPr wrap="square" lIns="0" tIns="0" rIns="0" bIns="0" rtlCol="0" anchor="ctr"/>
          <a:lstStyle/>
          <a:p>
            <a:pPr algn="l" indent="0" marL="0">
              <a:spcAft>
                <a:spcPts val="400"/>
              </a:spcAft>
              <a:buNone/>
            </a:pPr>
            <a:r>
              <a:rPr lang="en-US" altLang="en-US" sz="1900" dirty="0">
                <a:solidFill>
                  <a:srgbClr val="6C4CF5"/>
                </a:solidFill>
                <a:latin typeface="Secular One" pitchFamily="34" charset="0"/>
                <a:ea typeface="Secular One" pitchFamily="34" charset="-122"/>
                <a:cs typeface="Secular One" pitchFamily="34" charset="-120"/>
              </a:rPr>
              <a:t>Perplexity</a:t>
            </a:r>
            <a:endParaRPr lang="en-US" sz="1900" dirty="0"/>
          </a:p>
        </p:txBody>
      </p:sp>
      <p:sp>
        <p:nvSpPr>
          <p:cNvPr id="7" name="Text 4"/>
          <p:cNvSpPr/>
          <p:nvPr/>
        </p:nvSpPr>
        <p:spPr>
          <a:xfrm>
            <a:off x="3413455" y="2011680"/>
            <a:ext cx="3017520" cy="868680"/>
          </a:xfrm>
          <a:prstGeom prst="rect">
            <a:avLst/>
          </a:prstGeom>
          <a:noFill/>
          <a:ln/>
        </p:spPr>
        <p:txBody>
          <a:bodyPr wrap="square" lIns="0" tIns="0" rIns="0" bIns="0" rtlCol="0" anchor="ctr"/>
          <a:lstStyle/>
          <a:p>
            <a:pPr algn="l" indent="0" marL="0">
              <a:spcAft>
                <a:spcPts val="400"/>
              </a:spcAft>
              <a:buNone/>
            </a:pPr>
            <a:r>
              <a:rPr lang="en-US" altLang="en-US" sz="1350" dirty="0">
                <a:solidFill>
                  <a:srgbClr val="6B6880"/>
                </a:solidFill>
                <a:latin typeface="IBM Plex Sans Hebrew" pitchFamily="34" charset="0"/>
                <a:ea typeface="IBM Plex Sans Hebrew" pitchFamily="34" charset="-122"/>
                <a:cs typeface="IBM Plex Sans Hebrew" pitchFamily="34" charset="-120"/>
              </a:rPr>
              <a:t>A quick question → a short answer with numbered sources</a:t>
            </a:r>
            <a:endParaRPr lang="en-US" sz="1350" dirty="0"/>
          </a:p>
        </p:txBody>
      </p:sp>
      <p:sp>
        <p:nvSpPr>
          <p:cNvPr id="8" name="Shape 5"/>
          <p:cNvSpPr/>
          <p:nvPr/>
        </p:nvSpPr>
        <p:spPr>
          <a:xfrm>
            <a:off x="551383" y="3035808"/>
            <a:ext cx="6062472" cy="868680"/>
          </a:xfrm>
          <a:prstGeom prst="roundRect">
            <a:avLst>
              <a:gd name="adj" fmla="val 15789"/>
            </a:avLst>
          </a:prstGeom>
          <a:solidFill>
            <a:srgbClr val="FFFFFF"/>
          </a:solidFill>
          <a:ln w="15875">
            <a:solidFill>
              <a:srgbClr val="E7E2F7"/>
            </a:solidFill>
            <a:prstDash val="solid"/>
          </a:ln>
        </p:spPr>
      </p:sp>
      <p:sp>
        <p:nvSpPr>
          <p:cNvPr id="9" name="Text 6"/>
          <p:cNvSpPr/>
          <p:nvPr/>
        </p:nvSpPr>
        <p:spPr>
          <a:xfrm>
            <a:off x="761695" y="3035808"/>
            <a:ext cx="2651760" cy="868680"/>
          </a:xfrm>
          <a:prstGeom prst="rect">
            <a:avLst/>
          </a:prstGeom>
          <a:noFill/>
          <a:ln/>
        </p:spPr>
        <p:txBody>
          <a:bodyPr wrap="square" lIns="0" tIns="0" rIns="0" bIns="0" rtlCol="0" anchor="ctr"/>
          <a:lstStyle/>
          <a:p>
            <a:pPr algn="l" indent="0" marL="0">
              <a:spcAft>
                <a:spcPts val="400"/>
              </a:spcAft>
              <a:buNone/>
            </a:pPr>
            <a:r>
              <a:rPr lang="en-US" altLang="en-US" sz="1900" dirty="0">
                <a:solidFill>
                  <a:srgbClr val="2EC4B6"/>
                </a:solidFill>
                <a:latin typeface="Secular One" pitchFamily="34" charset="0"/>
                <a:ea typeface="Secular One" pitchFamily="34" charset="-122"/>
                <a:cs typeface="Secular One" pitchFamily="34" charset="-120"/>
              </a:rPr>
              <a:t>Chat search</a:t>
            </a:r>
            <a:endParaRPr lang="en-US" sz="1900" dirty="0"/>
          </a:p>
        </p:txBody>
      </p:sp>
      <p:sp>
        <p:nvSpPr>
          <p:cNvPr id="10" name="Text 7"/>
          <p:cNvSpPr/>
          <p:nvPr/>
        </p:nvSpPr>
        <p:spPr>
          <a:xfrm>
            <a:off x="3413455" y="3035808"/>
            <a:ext cx="3017520" cy="868680"/>
          </a:xfrm>
          <a:prstGeom prst="rect">
            <a:avLst/>
          </a:prstGeom>
          <a:noFill/>
          <a:ln/>
        </p:spPr>
        <p:txBody>
          <a:bodyPr wrap="square" lIns="0" tIns="0" rIns="0" bIns="0" rtlCol="0" anchor="ctr"/>
          <a:lstStyle/>
          <a:p>
            <a:pPr algn="l" indent="0" marL="0">
              <a:spcAft>
                <a:spcPts val="400"/>
              </a:spcAft>
              <a:buNone/>
            </a:pPr>
            <a:r>
              <a:rPr lang="en-US" altLang="en-US" sz="1350" dirty="0">
                <a:solidFill>
                  <a:srgbClr val="6B6880"/>
                </a:solidFill>
                <a:latin typeface="IBM Plex Sans Hebrew" pitchFamily="34" charset="0"/>
                <a:ea typeface="IBM Plex Sans Hebrew" pitchFamily="34" charset="-122"/>
                <a:cs typeface="IBM Plex Sans Hebrew" pitchFamily="34" charset="-120"/>
              </a:rPr>
              <a:t>ChatGPT, Gemini, Claude and Grok search the web</a:t>
            </a:r>
            <a:endParaRPr lang="en-US" sz="1350" dirty="0"/>
          </a:p>
        </p:txBody>
      </p:sp>
      <p:sp>
        <p:nvSpPr>
          <p:cNvPr id="11" name="Shape 8"/>
          <p:cNvSpPr/>
          <p:nvPr/>
        </p:nvSpPr>
        <p:spPr>
          <a:xfrm>
            <a:off x="551383" y="4059936"/>
            <a:ext cx="6062472" cy="868680"/>
          </a:xfrm>
          <a:prstGeom prst="roundRect">
            <a:avLst>
              <a:gd name="adj" fmla="val 15789"/>
            </a:avLst>
          </a:prstGeom>
          <a:solidFill>
            <a:srgbClr val="FFFFFF"/>
          </a:solidFill>
          <a:ln w="15875">
            <a:solidFill>
              <a:srgbClr val="E7E2F7"/>
            </a:solidFill>
            <a:prstDash val="solid"/>
          </a:ln>
        </p:spPr>
      </p:sp>
      <p:sp>
        <p:nvSpPr>
          <p:cNvPr id="12" name="Text 9"/>
          <p:cNvSpPr/>
          <p:nvPr/>
        </p:nvSpPr>
        <p:spPr>
          <a:xfrm>
            <a:off x="761695" y="4059936"/>
            <a:ext cx="2651760" cy="868680"/>
          </a:xfrm>
          <a:prstGeom prst="rect">
            <a:avLst/>
          </a:prstGeom>
          <a:noFill/>
          <a:ln/>
        </p:spPr>
        <p:txBody>
          <a:bodyPr wrap="square" lIns="0" tIns="0" rIns="0" bIns="0" rtlCol="0" anchor="ctr"/>
          <a:lstStyle/>
          <a:p>
            <a:pPr algn="l" indent="0" marL="0">
              <a:spcAft>
                <a:spcPts val="400"/>
              </a:spcAft>
              <a:buNone/>
            </a:pPr>
            <a:r>
              <a:rPr lang="en-US" altLang="en-US" sz="1900" dirty="0">
                <a:solidFill>
                  <a:srgbClr val="FF7A59"/>
                </a:solidFill>
                <a:latin typeface="Secular One" pitchFamily="34" charset="0"/>
                <a:ea typeface="Secular One" pitchFamily="34" charset="-122"/>
                <a:cs typeface="Secular One" pitchFamily="34" charset="-120"/>
              </a:rPr>
              <a:t>Deep Research</a:t>
            </a:r>
            <a:endParaRPr lang="en-US" sz="1900" dirty="0"/>
          </a:p>
        </p:txBody>
      </p:sp>
      <p:sp>
        <p:nvSpPr>
          <p:cNvPr id="13" name="Text 10"/>
          <p:cNvSpPr/>
          <p:nvPr/>
        </p:nvSpPr>
        <p:spPr>
          <a:xfrm>
            <a:off x="3413455" y="4059936"/>
            <a:ext cx="3017520" cy="868680"/>
          </a:xfrm>
          <a:prstGeom prst="rect">
            <a:avLst/>
          </a:prstGeom>
          <a:noFill/>
          <a:ln/>
        </p:spPr>
        <p:txBody>
          <a:bodyPr wrap="square" lIns="0" tIns="0" rIns="0" bIns="0" rtlCol="0" anchor="ctr"/>
          <a:lstStyle/>
          <a:p>
            <a:pPr algn="l" indent="0" marL="0">
              <a:spcAft>
                <a:spcPts val="400"/>
              </a:spcAft>
              <a:buNone/>
            </a:pPr>
            <a:r>
              <a:rPr lang="en-US" altLang="en-US" sz="1350" dirty="0">
                <a:solidFill>
                  <a:srgbClr val="6B6880"/>
                </a:solidFill>
                <a:latin typeface="IBM Plex Sans Hebrew" pitchFamily="34" charset="0"/>
                <a:ea typeface="IBM Plex Sans Hebrew" pitchFamily="34" charset="-122"/>
                <a:cs typeface="IBM Plex Sans Hebrew" pitchFamily="34" charset="-120"/>
              </a:rPr>
              <a:t>Reads dozens of sources and writes a report with links</a:t>
            </a:r>
            <a:endParaRPr lang="en-US" sz="1350" dirty="0"/>
          </a:p>
        </p:txBody>
      </p:sp>
      <p:sp>
        <p:nvSpPr>
          <p:cNvPr id="14" name="Shape 11"/>
          <p:cNvSpPr/>
          <p:nvPr/>
        </p:nvSpPr>
        <p:spPr>
          <a:xfrm>
            <a:off x="551383" y="5120640"/>
            <a:ext cx="6062472" cy="914400"/>
          </a:xfrm>
          <a:prstGeom prst="roundRect">
            <a:avLst>
              <a:gd name="adj" fmla="val 15000"/>
            </a:avLst>
          </a:prstGeom>
          <a:solidFill>
            <a:srgbClr val="F1EDFF"/>
          </a:solidFill>
          <a:ln w="12700">
            <a:solidFill>
              <a:srgbClr val="F1EDFF"/>
            </a:solidFill>
            <a:prstDash val="solid"/>
          </a:ln>
        </p:spPr>
      </p:sp>
      <p:sp>
        <p:nvSpPr>
          <p:cNvPr id="15" name="Text 12"/>
          <p:cNvSpPr/>
          <p:nvPr/>
        </p:nvSpPr>
        <p:spPr>
          <a:xfrm>
            <a:off x="779983" y="5120640"/>
            <a:ext cx="5605272" cy="914400"/>
          </a:xfrm>
          <a:prstGeom prst="rect">
            <a:avLst/>
          </a:prstGeom>
          <a:noFill/>
          <a:ln/>
        </p:spPr>
        <p:txBody>
          <a:bodyPr wrap="square" lIns="0" tIns="0" rIns="0" bIns="0" rtlCol="0" anchor="ctr"/>
          <a:lstStyle/>
          <a:p>
            <a:pPr algn="l" indent="0" marL="0">
              <a:spcAft>
                <a:spcPts val="400"/>
              </a:spcAft>
              <a:buNone/>
            </a:pPr>
            <a:r>
              <a:rPr lang="en-US" altLang="en-US" sz="1600" b="1" dirty="0">
                <a:solidFill>
                  <a:srgbClr val="1F1A3D"/>
                </a:solidFill>
                <a:latin typeface="IBM Plex Sans Hebrew" pitchFamily="34" charset="0"/>
                <a:ea typeface="IBM Plex Sans Hebrew" pitchFamily="34" charset="-122"/>
                <a:cs typeface="IBM Plex Sans Hebrew" pitchFamily="34" charset="-120"/>
              </a:rPr>
              <a:t>The task: a short report on a trip destination. Open 3 links and mark ✓ / ✗.</a:t>
            </a:r>
            <a:endParaRPr lang="en-US" sz="1600" dirty="0"/>
          </a:p>
        </p:txBody>
      </p:sp>
      <p:sp>
        <p:nvSpPr>
          <p:cNvPr id="16" name="olam-copyright-footer"/>
          <p:cNvSpPr txBox="1"/>
          <p:nvPr/>
        </p:nvSpPr>
        <p:spPr>
          <a:xfrm>
            <a:off x="0" y="6549390"/>
            <a:ext cx="12192000" cy="308610"/>
          </a:xfrm>
          <a:prstGeom prst="rect">
            <a:avLst/>
          </a:prstGeom>
          <a:noFill/>
        </p:spPr>
        <p:txBody>
          <a:bodyPr wrap="square">
            <a:spAutoFit/>
          </a:bodyPr>
          <a:lstStyle/>
          <a:p>
            <a:pPr algn="ctr"/>
            <a:r>
              <a:rPr sz="800">
                <a:solidFill>
                  <a:srgbClr val="8A8A99"/>
                </a:solidFill>
                <a:latin typeface="Rubik"/>
              </a:rPr>
              <a:t>© Amram Abramovich · Olam HaChesed · All rights reserved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8F1"/>
        </a:solidFill>
      </p:bgPr>
    </p:bg>
    <p:spTree>
      <p:nvGrpSpPr>
        <p:cNvPr id="1" name=""/>
        <p:cNvGrpSpPr/>
        <p:nvPr/>
      </p:nvGrpSpPr>
      <p:grpSpPr>
        <a:xfrm>
          <a:off x="0" y="0"/>
          <a:ext cx="0" cy="0"/>
          <a:chOff x="0" y="0"/>
          <a:chExt cx="0" cy="0"/>
        </a:xfrm>
      </p:grpSpPr>
      <p:sp>
        <p:nvSpPr>
          <p:cNvPr id="2" name="Text 0"/>
          <p:cNvSpPr/>
          <p:nvPr/>
        </p:nvSpPr>
        <p:spPr>
          <a:xfrm>
            <a:off x="548640" y="411480"/>
            <a:ext cx="11094415" cy="822960"/>
          </a:xfrm>
          <a:prstGeom prst="rect">
            <a:avLst/>
          </a:prstGeom>
          <a:noFill/>
          <a:ln/>
        </p:spPr>
        <p:txBody>
          <a:bodyPr wrap="square" lIns="0" tIns="0" rIns="0" bIns="0" rtlCol="0" anchor="ctr"/>
          <a:lstStyle/>
          <a:p>
            <a:pPr algn="l" indent="0" marL="0">
              <a:spcAft>
                <a:spcPts val="400"/>
              </a:spcAft>
              <a:buNone/>
            </a:pPr>
            <a:r>
              <a:rPr lang="en-US" altLang="en-US" sz="3400" dirty="0">
                <a:solidFill>
                  <a:srgbClr val="6C4CF5"/>
                </a:solidFill>
                <a:latin typeface="Secular One" pitchFamily="34" charset="0"/>
                <a:ea typeface="Secular One" pitchFamily="34" charset="-122"/>
                <a:cs typeface="Secular One" pitchFamily="34" charset="-120"/>
              </a:rPr>
              <a:t>Your documents, and an app without code</a:t>
            </a:r>
            <a:endParaRPr lang="en-US" sz="3400" dirty="0"/>
          </a:p>
        </p:txBody>
      </p:sp>
      <p:sp>
        <p:nvSpPr>
          <p:cNvPr id="3" name="Shape 1"/>
          <p:cNvSpPr/>
          <p:nvPr/>
        </p:nvSpPr>
        <p:spPr>
          <a:xfrm>
            <a:off x="551383" y="1508760"/>
            <a:ext cx="5376672" cy="4526280"/>
          </a:xfrm>
          <a:prstGeom prst="roundRect">
            <a:avLst>
              <a:gd name="adj" fmla="val 3030"/>
            </a:avLst>
          </a:prstGeom>
          <a:solidFill>
            <a:srgbClr val="FFFFFF"/>
          </a:solidFill>
          <a:ln w="15875">
            <a:solidFill>
              <a:srgbClr val="E7E2F7"/>
            </a:solidFill>
            <a:prstDash val="solid"/>
          </a:ln>
        </p:spPr>
      </p:sp>
      <p:sp>
        <p:nvSpPr>
          <p:cNvPr id="4" name="Shape 2"/>
          <p:cNvSpPr/>
          <p:nvPr/>
        </p:nvSpPr>
        <p:spPr>
          <a:xfrm>
            <a:off x="6266383" y="1508760"/>
            <a:ext cx="5376672" cy="4526280"/>
          </a:xfrm>
          <a:prstGeom prst="roundRect">
            <a:avLst>
              <a:gd name="adj" fmla="val 3030"/>
            </a:avLst>
          </a:prstGeom>
          <a:solidFill>
            <a:srgbClr val="FFFFFF"/>
          </a:solidFill>
          <a:ln w="15875">
            <a:solidFill>
              <a:srgbClr val="E7E2F7"/>
            </a:solidFill>
            <a:prstDash val="solid"/>
          </a:ln>
        </p:spPr>
      </p:sp>
      <p:sp>
        <p:nvSpPr>
          <p:cNvPr id="5" name="Text 3"/>
          <p:cNvSpPr/>
          <p:nvPr/>
        </p:nvSpPr>
        <p:spPr>
          <a:xfrm>
            <a:off x="807415" y="1691640"/>
            <a:ext cx="4846320" cy="502920"/>
          </a:xfrm>
          <a:prstGeom prst="rect">
            <a:avLst/>
          </a:prstGeom>
          <a:noFill/>
          <a:ln/>
        </p:spPr>
        <p:txBody>
          <a:bodyPr wrap="square" lIns="0" tIns="0" rIns="0" bIns="0" rtlCol="0" anchor="t"/>
          <a:lstStyle/>
          <a:p>
            <a:pPr algn="l" indent="0" marL="0">
              <a:spcAft>
                <a:spcPts val="400"/>
              </a:spcAft>
              <a:buNone/>
            </a:pPr>
            <a:r>
              <a:rPr lang="en-US" altLang="en-US" sz="2200" dirty="0">
                <a:solidFill>
                  <a:srgbClr val="6C4CF5"/>
                </a:solidFill>
                <a:latin typeface="Secular One" pitchFamily="34" charset="0"/>
                <a:ea typeface="Secular One" pitchFamily="34" charset="-122"/>
                <a:cs typeface="Secular One" pitchFamily="34" charset="-120"/>
              </a:rPr>
              <a:t>Gemini Notebook · Day 17</a:t>
            </a:r>
            <a:endParaRPr lang="en-US" sz="2200" dirty="0"/>
          </a:p>
        </p:txBody>
      </p:sp>
      <p:sp>
        <p:nvSpPr>
          <p:cNvPr id="6" name="Text 4"/>
          <p:cNvSpPr/>
          <p:nvPr/>
        </p:nvSpPr>
        <p:spPr>
          <a:xfrm>
            <a:off x="807415" y="2331720"/>
            <a:ext cx="4846320" cy="1828800"/>
          </a:xfrm>
          <a:prstGeom prst="rect">
            <a:avLst/>
          </a:prstGeom>
          <a:noFill/>
          <a:ln/>
        </p:spPr>
        <p:txBody>
          <a:bodyPr wrap="square" lIns="0" tIns="0" rIns="0" bIns="0" rtlCol="0" anchor="t"/>
          <a:lstStyle/>
          <a:p>
            <a:pPr algn="l" marL="342900" indent="-342900">
              <a:spcAft>
                <a:spcPts val="800"/>
              </a:spcAft>
              <a:buChar char="•"/>
            </a:pPr>
            <a:r>
              <a:rPr lang="en-US" altLang="en-US" sz="1550" dirty="0">
                <a:solidFill>
                  <a:srgbClr val="1F1A3D"/>
                </a:solidFill>
                <a:latin typeface="IBM Plex Sans Hebrew" pitchFamily="34" charset="0"/>
                <a:ea typeface="IBM Plex Sans Hebrew" pitchFamily="34" charset="-122"/>
                <a:cs typeface="IBM Plex Sans Hebrew" pitchFamily="34" charset="-120"/>
              </a:rPr>
              <a:t>notebook.google.com with a Google account</a:t>
            </a:r>
            <a:endParaRPr lang="en-US" sz="1550" dirty="0"/>
          </a:p>
          <a:p>
            <a:pPr algn="l" marL="342900" indent="-342900">
              <a:spcAft>
                <a:spcPts val="800"/>
              </a:spcAft>
              <a:buChar char="•"/>
            </a:pPr>
            <a:r>
              <a:rPr lang="en-US" altLang="en-US" sz="1550" dirty="0">
                <a:solidFill>
                  <a:srgbClr val="1F1A3D"/>
                </a:solidFill>
                <a:latin typeface="IBM Plex Sans Hebrew" pitchFamily="34" charset="0"/>
                <a:ea typeface="IBM Plex Sans Hebrew" pitchFamily="34" charset="-122"/>
                <a:cs typeface="IBM Plex Sans Hebrew" pitchFamily="34" charset="-120"/>
              </a:rPr>
              <a:t>Add 1–3 sources: PDF, website, YouTube</a:t>
            </a:r>
            <a:endParaRPr lang="en-US" sz="1550" dirty="0"/>
          </a:p>
          <a:p>
            <a:pPr algn="l" marL="342900" indent="-342900">
              <a:spcAft>
                <a:spcPts val="800"/>
              </a:spcAft>
              <a:buChar char="•"/>
            </a:pPr>
            <a:r>
              <a:rPr lang="en-US" altLang="en-US" sz="1550" dirty="0">
                <a:solidFill>
                  <a:srgbClr val="1F1A3D"/>
                </a:solidFill>
                <a:latin typeface="IBM Plex Sans Hebrew" pitchFamily="34" charset="0"/>
                <a:ea typeface="IBM Plex Sans Hebrew" pitchFamily="34" charset="-122"/>
                <a:cs typeface="IBM Plex Sans Hebrew" pitchFamily="34" charset="-120"/>
              </a:rPr>
              <a:t>Ask, and see where every sentence came from</a:t>
            </a:r>
            <a:endParaRPr lang="en-US" sz="1550" dirty="0"/>
          </a:p>
          <a:p>
            <a:pPr algn="l" marL="342900" indent="-342900">
              <a:spcAft>
                <a:spcPts val="800"/>
              </a:spcAft>
              <a:buChar char="•"/>
            </a:pPr>
            <a:r>
              <a:rPr lang="en-US" altLang="en-US" sz="1550" dirty="0">
                <a:solidFill>
                  <a:srgbClr val="1F1A3D"/>
                </a:solidFill>
                <a:latin typeface="IBM Plex Sans Hebrew" pitchFamily="34" charset="0"/>
                <a:ea typeface="IBM Plex Sans Hebrew" pitchFamily="34" charset="-122"/>
                <a:cs typeface="IBM Plex Sans Hebrew" pitchFamily="34" charset="-120"/>
              </a:rPr>
              <a:t>Audio Overview: a short podcast about your material</a:t>
            </a:r>
            <a:endParaRPr lang="en-US" sz="1550" dirty="0"/>
          </a:p>
        </p:txBody>
      </p:sp>
      <p:sp>
        <p:nvSpPr>
          <p:cNvPr id="7" name="Text 5"/>
          <p:cNvSpPr/>
          <p:nvPr/>
        </p:nvSpPr>
        <p:spPr>
          <a:xfrm>
            <a:off x="6522415" y="1691640"/>
            <a:ext cx="4846320" cy="502920"/>
          </a:xfrm>
          <a:prstGeom prst="rect">
            <a:avLst/>
          </a:prstGeom>
          <a:noFill/>
          <a:ln/>
        </p:spPr>
        <p:txBody>
          <a:bodyPr wrap="square" lIns="0" tIns="0" rIns="0" bIns="0" rtlCol="0" anchor="t"/>
          <a:lstStyle/>
          <a:p>
            <a:pPr algn="l" indent="0" marL="0">
              <a:spcAft>
                <a:spcPts val="400"/>
              </a:spcAft>
              <a:buNone/>
            </a:pPr>
            <a:r>
              <a:rPr lang="en-US" altLang="en-US" sz="2200" dirty="0">
                <a:solidFill>
                  <a:srgbClr val="FF7A59"/>
                </a:solidFill>
                <a:latin typeface="Secular One" pitchFamily="34" charset="0"/>
                <a:ea typeface="Secular One" pitchFamily="34" charset="-122"/>
                <a:cs typeface="Secular One" pitchFamily="34" charset="-120"/>
              </a:rPr>
              <a:t>Code without code · Day 18</a:t>
            </a:r>
            <a:endParaRPr lang="en-US" sz="2200" dirty="0"/>
          </a:p>
        </p:txBody>
      </p:sp>
      <p:sp>
        <p:nvSpPr>
          <p:cNvPr id="8" name="Text 6"/>
          <p:cNvSpPr/>
          <p:nvPr/>
        </p:nvSpPr>
        <p:spPr>
          <a:xfrm>
            <a:off x="6522415" y="2331720"/>
            <a:ext cx="4846320" cy="1828800"/>
          </a:xfrm>
          <a:prstGeom prst="rect">
            <a:avLst/>
          </a:prstGeom>
          <a:noFill/>
          <a:ln/>
        </p:spPr>
        <p:txBody>
          <a:bodyPr wrap="square" lIns="0" tIns="0" rIns="0" bIns="0" rtlCol="0" anchor="t"/>
          <a:lstStyle/>
          <a:p>
            <a:pPr algn="l" marL="342900" indent="-342900">
              <a:spcAft>
                <a:spcPts val="800"/>
              </a:spcAft>
              <a:buChar char="•"/>
            </a:pPr>
            <a:r>
              <a:rPr lang="en-US" altLang="en-US" sz="1550" dirty="0">
                <a:solidFill>
                  <a:srgbClr val="1F1A3D"/>
                </a:solidFill>
                <a:latin typeface="IBM Plex Sans Hebrew" pitchFamily="34" charset="0"/>
                <a:ea typeface="IBM Plex Sans Hebrew" pitchFamily="34" charset="-122"/>
                <a:cs typeface="IBM Plex Sans Hebrew" pitchFamily="34" charset="-120"/>
              </a:rPr>
              <a:t>Canvas in ChatGPT and Gemini, Artifacts in Claude</a:t>
            </a:r>
            <a:endParaRPr lang="en-US" sz="1550" dirty="0"/>
          </a:p>
          <a:p>
            <a:pPr algn="l" marL="342900" indent="-342900">
              <a:spcAft>
                <a:spcPts val="800"/>
              </a:spcAft>
              <a:buChar char="•"/>
            </a:pPr>
            <a:r>
              <a:rPr lang="en-US" altLang="en-US" sz="1550" dirty="0">
                <a:solidFill>
                  <a:srgbClr val="1F1A3D"/>
                </a:solidFill>
                <a:latin typeface="IBM Plex Sans Hebrew" pitchFamily="34" charset="0"/>
                <a:ea typeface="IBM Plex Sans Hebrew" pitchFamily="34" charset="-122"/>
                <a:cs typeface="IBM Plex Sans Hebrew" pitchFamily="34" charset="-120"/>
              </a:rPr>
              <a:t>"Build a birthday greeting page with a confetti button"</a:t>
            </a:r>
            <a:endParaRPr lang="en-US" sz="1550" dirty="0"/>
          </a:p>
          <a:p>
            <a:pPr algn="l" marL="342900" indent="-342900">
              <a:spcAft>
                <a:spcPts val="800"/>
              </a:spcAft>
              <a:buChar char="•"/>
            </a:pPr>
            <a:r>
              <a:rPr lang="en-US" altLang="en-US" sz="1550" dirty="0">
                <a:solidFill>
                  <a:srgbClr val="1F1A3D"/>
                </a:solidFill>
                <a:latin typeface="IBM Plex Sans Hebrew" pitchFamily="34" charset="0"/>
                <a:ea typeface="IBM Plex Sans Hebrew" pitchFamily="34" charset="-122"/>
                <a:cs typeface="IBM Plex Sans Hebrew" pitchFamily="34" charset="-120"/>
              </a:rPr>
              <a:t>See a preview and improve it in plain words</a:t>
            </a:r>
            <a:endParaRPr lang="en-US" sz="1550" dirty="0"/>
          </a:p>
          <a:p>
            <a:pPr algn="l" marL="342900" indent="-342900">
              <a:spcAft>
                <a:spcPts val="800"/>
              </a:spcAft>
              <a:buChar char="•"/>
            </a:pPr>
            <a:r>
              <a:rPr lang="en-US" altLang="en-US" sz="1550" dirty="0">
                <a:solidFill>
                  <a:srgbClr val="1F1A3D"/>
                </a:solidFill>
                <a:latin typeface="IBM Plex Sans Hebrew" pitchFamily="34" charset="0"/>
                <a:ea typeface="IBM Plex Sans Hebrew" pitchFamily="34" charset="-122"/>
                <a:cs typeface="IBM Plex Sans Hebrew" pitchFamily="34" charset="-120"/>
              </a:rPr>
              <a:t>Publish = a public link: nothing private on the page</a:t>
            </a:r>
            <a:endParaRPr lang="en-US" sz="1550" dirty="0"/>
          </a:p>
        </p:txBody>
      </p:sp>
      <p:pic>
        <p:nvPicPr>
          <p:cNvPr id="9" name="Image 0" descr="/workspace/courses/beginner-en/illustrations/research.png">    </p:cNvPr>
          <p:cNvPicPr>
            <a:picLocks noChangeAspect="1"/>
          </p:cNvPicPr>
          <p:nvPr/>
        </p:nvPicPr>
        <p:blipFill>
          <a:blip r:embed="rId1"/>
          <a:stretch>
            <a:fillRect/>
          </a:stretch>
        </p:blipFill>
        <p:spPr>
          <a:xfrm>
            <a:off x="1950415" y="4160520"/>
            <a:ext cx="2377440" cy="1783080"/>
          </a:xfrm>
          <a:prstGeom prst="rect">
            <a:avLst/>
          </a:prstGeom>
        </p:spPr>
      </p:pic>
      <p:pic>
        <p:nvPicPr>
          <p:cNvPr id="10" name="Image 1" descr="/workspace/courses/beginner-en/illustrations/code.png">    </p:cNvPr>
          <p:cNvPicPr>
            <a:picLocks noChangeAspect="1"/>
          </p:cNvPicPr>
          <p:nvPr/>
        </p:nvPicPr>
        <p:blipFill>
          <a:blip r:embed="rId2"/>
          <a:stretch>
            <a:fillRect/>
          </a:stretch>
        </p:blipFill>
        <p:spPr>
          <a:xfrm>
            <a:off x="7802575" y="4160520"/>
            <a:ext cx="2377440" cy="1783080"/>
          </a:xfrm>
          <a:prstGeom prst="rect">
            <a:avLst/>
          </a:prstGeom>
        </p:spPr>
      </p:pic>
      <p:sp>
        <p:nvSpPr>
          <p:cNvPr id="11" name="olam-copyright-footer"/>
          <p:cNvSpPr txBox="1"/>
          <p:nvPr/>
        </p:nvSpPr>
        <p:spPr>
          <a:xfrm>
            <a:off x="0" y="6549390"/>
            <a:ext cx="12192000" cy="308610"/>
          </a:xfrm>
          <a:prstGeom prst="rect">
            <a:avLst/>
          </a:prstGeom>
          <a:noFill/>
        </p:spPr>
        <p:txBody>
          <a:bodyPr wrap="square">
            <a:spAutoFit/>
          </a:bodyPr>
          <a:lstStyle/>
          <a:p>
            <a:pPr algn="ctr"/>
            <a:r>
              <a:rPr sz="800">
                <a:solidFill>
                  <a:srgbClr val="8A8A99"/>
                </a:solidFill>
                <a:latin typeface="Rubik"/>
              </a:rPr>
              <a:t>© Amram Abramovich · Olam HaChesed · All rights reserved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8F1"/>
        </a:solidFill>
      </p:bgPr>
    </p:bg>
    <p:spTree>
      <p:nvGrpSpPr>
        <p:cNvPr id="1" name=""/>
        <p:cNvGrpSpPr/>
        <p:nvPr/>
      </p:nvGrpSpPr>
      <p:grpSpPr>
        <a:xfrm>
          <a:off x="0" y="0"/>
          <a:ext cx="0" cy="0"/>
          <a:chOff x="0" y="0"/>
          <a:chExt cx="0" cy="0"/>
        </a:xfrm>
      </p:grpSpPr>
      <p:sp>
        <p:nvSpPr>
          <p:cNvPr id="2" name="Text 0"/>
          <p:cNvSpPr/>
          <p:nvPr/>
        </p:nvSpPr>
        <p:spPr>
          <a:xfrm>
            <a:off x="551383" y="411480"/>
            <a:ext cx="6793992" cy="822960"/>
          </a:xfrm>
          <a:prstGeom prst="rect">
            <a:avLst/>
          </a:prstGeom>
          <a:noFill/>
          <a:ln/>
        </p:spPr>
        <p:txBody>
          <a:bodyPr wrap="square" lIns="0" tIns="0" rIns="0" bIns="0" rtlCol="0" anchor="ctr"/>
          <a:lstStyle/>
          <a:p>
            <a:pPr algn="l" indent="0" marL="0">
              <a:spcAft>
                <a:spcPts val="400"/>
              </a:spcAft>
              <a:buNone/>
            </a:pPr>
            <a:r>
              <a:rPr lang="en-US" altLang="en-US" sz="3000" dirty="0">
                <a:solidFill>
                  <a:srgbClr val="6C4CF5"/>
                </a:solidFill>
                <a:latin typeface="Secular One" pitchFamily="34" charset="0"/>
                <a:ea typeface="Secular One" pitchFamily="34" charset="-122"/>
                <a:cs typeface="Secular One" pitchFamily="34" charset="-120"/>
              </a:rPr>
              <a:t>An agent doesn't just answer, it acts</a:t>
            </a:r>
            <a:endParaRPr lang="en-US" sz="3000" dirty="0"/>
          </a:p>
        </p:txBody>
      </p:sp>
      <p:sp>
        <p:nvSpPr>
          <p:cNvPr id="3" name="Text 1"/>
          <p:cNvSpPr/>
          <p:nvPr/>
        </p:nvSpPr>
        <p:spPr>
          <a:xfrm>
            <a:off x="551383" y="1280160"/>
            <a:ext cx="6793992" cy="457200"/>
          </a:xfrm>
          <a:prstGeom prst="rect">
            <a:avLst/>
          </a:prstGeom>
          <a:noFill/>
          <a:ln/>
        </p:spPr>
        <p:txBody>
          <a:bodyPr wrap="square" lIns="0" tIns="0" rIns="0" bIns="0" rtlCol="0" anchor="t"/>
          <a:lstStyle/>
          <a:p>
            <a:pPr algn="l" indent="0" marL="0">
              <a:spcAft>
                <a:spcPts val="400"/>
              </a:spcAft>
              <a:buNone/>
            </a:pPr>
            <a:r>
              <a:rPr lang="en-US" altLang="en-US" sz="1600" dirty="0">
                <a:solidFill>
                  <a:srgbClr val="6B6880"/>
                </a:solidFill>
                <a:latin typeface="IBM Plex Sans Hebrew" pitchFamily="34" charset="0"/>
                <a:ea typeface="IBM Plex Sans Hebrew" pitchFamily="34" charset="-122"/>
                <a:cs typeface="IBM Plex Sans Hebrew" pitchFamily="34" charset="-120"/>
              </a:rPr>
              <a:t>An adviser vs. a personal assistant who also gets things done</a:t>
            </a:r>
            <a:endParaRPr lang="en-US" sz="1600" dirty="0"/>
          </a:p>
        </p:txBody>
      </p:sp>
      <p:pic>
        <p:nvPicPr>
          <p:cNvPr id="4" name="Image 0" descr="/workspace/courses/beginner-en/illustrations/agent.png">    </p:cNvPr>
          <p:cNvPicPr>
            <a:picLocks noChangeAspect="1"/>
          </p:cNvPicPr>
          <p:nvPr/>
        </p:nvPicPr>
        <p:blipFill>
          <a:blip r:embed="rId1"/>
          <a:stretch>
            <a:fillRect/>
          </a:stretch>
        </p:blipFill>
        <p:spPr>
          <a:xfrm>
            <a:off x="6979615" y="1371600"/>
            <a:ext cx="4937760" cy="3703320"/>
          </a:xfrm>
          <a:prstGeom prst="rect">
            <a:avLst/>
          </a:prstGeom>
        </p:spPr>
      </p:pic>
      <p:sp>
        <p:nvSpPr>
          <p:cNvPr id="5" name="Text 2"/>
          <p:cNvSpPr/>
          <p:nvPr/>
        </p:nvSpPr>
        <p:spPr>
          <a:xfrm>
            <a:off x="551383" y="1874520"/>
            <a:ext cx="6062472" cy="2011680"/>
          </a:xfrm>
          <a:prstGeom prst="rect">
            <a:avLst/>
          </a:prstGeom>
          <a:noFill/>
          <a:ln/>
        </p:spPr>
        <p:txBody>
          <a:bodyPr wrap="square" lIns="0" tIns="0" rIns="0" bIns="0" rtlCol="0" anchor="t"/>
          <a:lstStyle/>
          <a:p>
            <a:pPr algn="l" marL="342900" indent="-342900">
              <a:spcAft>
                <a:spcPts val="800"/>
              </a:spcAft>
              <a:buChar char="•"/>
            </a:pPr>
            <a:r>
              <a:rPr lang="en-US" altLang="en-US" sz="1550" dirty="0">
                <a:solidFill>
                  <a:srgbClr val="1F1A3D"/>
                </a:solidFill>
                <a:latin typeface="IBM Plex Sans Hebrew" pitchFamily="34" charset="0"/>
                <a:ea typeface="IBM Plex Sans Hebrew" pitchFamily="34" charset="-122"/>
                <a:cs typeface="IBM Plex Sans Hebrew" pitchFamily="34" charset="-120"/>
              </a:rPr>
              <a:t>Scheduled task: "Every Sunday at 8:00, 3 dinner ideas"</a:t>
            </a:r>
            <a:endParaRPr lang="en-US" sz="1550" dirty="0"/>
          </a:p>
          <a:p>
            <a:pPr algn="l" marL="342900" indent="-342900">
              <a:spcAft>
                <a:spcPts val="800"/>
              </a:spcAft>
              <a:buChar char="•"/>
            </a:pPr>
            <a:r>
              <a:rPr lang="en-US" altLang="en-US" sz="1550" dirty="0">
                <a:solidFill>
                  <a:srgbClr val="1F1A3D"/>
                </a:solidFill>
                <a:latin typeface="IBM Plex Sans Hebrew" pitchFamily="34" charset="0"/>
                <a:ea typeface="IBM Plex Sans Hebrew" pitchFamily="34" charset="-122"/>
                <a:cs typeface="IBM Plex Sans Hebrew" pitchFamily="34" charset="-120"/>
              </a:rPr>
              <a:t>Custom assistant: Gems in Gemini, Projects in ChatGPT and Claude</a:t>
            </a:r>
            <a:endParaRPr lang="en-US" sz="1550" dirty="0"/>
          </a:p>
          <a:p>
            <a:pPr algn="l" marL="342900" indent="-342900">
              <a:spcAft>
                <a:spcPts val="800"/>
              </a:spcAft>
              <a:buChar char="•"/>
            </a:pPr>
            <a:r>
              <a:rPr lang="en-US" altLang="en-US" sz="1550" dirty="0">
                <a:solidFill>
                  <a:srgbClr val="1F1A3D"/>
                </a:solidFill>
                <a:latin typeface="IBM Plex Sans Hebrew" pitchFamily="34" charset="0"/>
                <a:ea typeface="IBM Plex Sans Hebrew" pitchFamily="34" charset="-122"/>
                <a:cs typeface="IBM Plex Sans Hebrew" pitchFamily="34" charset="-120"/>
              </a:rPr>
              <a:t>Safety rule: no passwords, card details or sending in your name without approval</a:t>
            </a:r>
            <a:endParaRPr lang="en-US" sz="1550" dirty="0"/>
          </a:p>
        </p:txBody>
      </p:sp>
      <p:graphicFrame>
        <p:nvGraphicFramePr>
          <p:cNvPr id="27" name="Table 0"/>
          <p:cNvGraphicFramePr>
            <a:graphicFrameLocks noGrp="1"/>
          </p:cNvGraphicFramePr>
          <p:nvPr>
            <p:extLst>
              <p:ext uri="{D42A27DB-BD31-4B8C-83A1-F6EECF244321}">
                <p14:modId xmlns:p14="http://schemas.microsoft.com/office/powerpoint/2010/main" val="1579011935"/>
              </p:ext>
            </p:extLst>
          </p:nvPr>
        </p:nvGraphicFramePr>
        <p:xfrm>
          <a:off x="551383" y="3931920"/>
          <a:ext cx="6062472" cy="914400"/>
        </p:xfrm>
        <a:graphic>
          <a:graphicData uri="http://schemas.openxmlformats.org/drawingml/2006/table">
            <a:tbl>
              <a:tblPr/>
              <a:tblGrid>
                <a:gridCol w="2103120"/>
                <a:gridCol w="3959352"/>
              </a:tblGrid>
              <a:tr h="0">
                <a:tc>
                  <a:txBody>
                    <a:bodyPr/>
                    <a:lstStyle/>
                    <a:p>
                      <a:pPr algn="l" indent="0" marL="0">
                        <a:buNone/>
                      </a:pPr>
                      <a:r>
                        <a:rPr lang="en-US" altLang="en-US" sz="1200" b="1" dirty="0">
                          <a:solidFill>
                            <a:srgbClr val="FFFFFF"/>
                          </a:solidFill>
                          <a:latin typeface="IBM Plex Sans Hebrew" pitchFamily="34" charset="0"/>
                          <a:ea typeface="IBM Plex Sans Hebrew" pitchFamily="34" charset="-122"/>
                          <a:cs typeface="IBM Plex Sans Hebrew" pitchFamily="34" charset="-120"/>
                        </a:rPr>
                        <a:t>Words you'll hear</a:t>
                      </a:r>
                      <a:endParaRPr lang="en-US" sz="12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6C4CF5"/>
                    </a:solidFill>
                  </a:tcPr>
                </a:tc>
                <a:tc>
                  <a:txBody>
                    <a:bodyPr/>
                    <a:lstStyle/>
                    <a:p>
                      <a:pPr algn="l" indent="0" marL="0">
                        <a:buNone/>
                      </a:pPr>
                      <a:r>
                        <a:rPr lang="en-US" altLang="en-US" sz="1200" b="1" dirty="0">
                          <a:solidFill>
                            <a:srgbClr val="FFFFFF"/>
                          </a:solidFill>
                          <a:latin typeface="IBM Plex Sans Hebrew" pitchFamily="34" charset="0"/>
                          <a:ea typeface="IBM Plex Sans Hebrew" pitchFamily="34" charset="-122"/>
                          <a:cs typeface="IBM Plex Sans Hebrew" pitchFamily="34" charset="-120"/>
                        </a:rPr>
                        <a:t>In short</a:t>
                      </a:r>
                      <a:endParaRPr lang="en-US" sz="12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6C4CF5"/>
                    </a:solidFill>
                  </a:tcPr>
                </a:tc>
              </a:tr>
              <a:tr h="0">
                <a:tc>
                  <a:txBody>
                    <a:bodyPr/>
                    <a:lstStyle/>
                    <a:p>
                      <a:pPr algn="l" indent="0" marL="0">
                        <a:buNone/>
                      </a:pPr>
                      <a:r>
                        <a:rPr lang="en-US" altLang="en-US" sz="1200" dirty="0">
                          <a:solidFill>
                            <a:srgbClr val="1F1A3D"/>
                          </a:solidFill>
                          <a:latin typeface="IBM Plex Sans Hebrew" pitchFamily="34" charset="0"/>
                          <a:ea typeface="IBM Plex Sans Hebrew" pitchFamily="34" charset="-122"/>
                          <a:cs typeface="IBM Plex Sans Hebrew" pitchFamily="34" charset="-120"/>
                        </a:rPr>
                        <a:t>Open source vs. closed</a:t>
                      </a:r>
                      <a:endParaRPr lang="en-US" sz="12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algn="l" indent="0" marL="0">
                        <a:buNone/>
                      </a:pPr>
                      <a:r>
                        <a:rPr lang="en-US" altLang="en-US" sz="1200" dirty="0">
                          <a:solidFill>
                            <a:srgbClr val="1F1A3D"/>
                          </a:solidFill>
                          <a:latin typeface="IBM Plex Sans Hebrew" pitchFamily="34" charset="0"/>
                          <a:ea typeface="IBM Plex Sans Hebrew" pitchFamily="34" charset="-122"/>
                          <a:cs typeface="IBM Plex Sans Hebrew" pitchFamily="34" charset="-120"/>
                        </a:rPr>
                        <a:t>A cookbook recipe vs. a restaurant dish</a:t>
                      </a:r>
                      <a:endParaRPr lang="en-US" sz="12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r>
              <a:tr h="0">
                <a:tc>
                  <a:txBody>
                    <a:bodyPr/>
                    <a:lstStyle/>
                    <a:p>
                      <a:pPr algn="l" indent="0" marL="0">
                        <a:buNone/>
                      </a:pPr>
                      <a:r>
                        <a:rPr lang="en-US" altLang="en-US" sz="1200" dirty="0">
                          <a:solidFill>
                            <a:srgbClr val="1F1A3D"/>
                          </a:solidFill>
                          <a:latin typeface="IBM Plex Sans Hebrew" pitchFamily="34" charset="0"/>
                          <a:ea typeface="IBM Plex Sans Hebrew" pitchFamily="34" charset="-122"/>
                          <a:cs typeface="IBM Plex Sans Hebrew" pitchFamily="34" charset="-120"/>
                        </a:rPr>
                        <a:t>Local vs. cloud</a:t>
                      </a:r>
                      <a:endParaRPr lang="en-US" sz="12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c>
                  <a:txBody>
                    <a:bodyPr/>
                    <a:lstStyle/>
                    <a:p>
                      <a:pPr algn="l" indent="0" marL="0">
                        <a:buNone/>
                      </a:pPr>
                      <a:r>
                        <a:rPr lang="en-US" altLang="en-US" sz="1200" dirty="0">
                          <a:solidFill>
                            <a:srgbClr val="1F1A3D"/>
                          </a:solidFill>
                          <a:latin typeface="IBM Plex Sans Hebrew" pitchFamily="34" charset="0"/>
                          <a:ea typeface="IBM Plex Sans Hebrew" pitchFamily="34" charset="-122"/>
                          <a:cs typeface="IBM Plex Sans Hebrew" pitchFamily="34" charset="-120"/>
                        </a:rPr>
                        <a:t>On your computer (needs a powerful one) vs. at the company</a:t>
                      </a:r>
                      <a:endParaRPr lang="en-US" sz="12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r>
              <a:tr h="0">
                <a:tc>
                  <a:txBody>
                    <a:bodyPr/>
                    <a:lstStyle/>
                    <a:p>
                      <a:pPr algn="l" indent="0" marL="0">
                        <a:buNone/>
                      </a:pPr>
                      <a:r>
                        <a:rPr lang="en-US" altLang="en-US" sz="1200" dirty="0">
                          <a:solidFill>
                            <a:srgbClr val="1F1A3D"/>
                          </a:solidFill>
                          <a:latin typeface="IBM Plex Sans Hebrew" pitchFamily="34" charset="0"/>
                          <a:ea typeface="IBM Plex Sans Hebrew" pitchFamily="34" charset="-122"/>
                          <a:cs typeface="IBM Plex Sans Hebrew" pitchFamily="34" charset="-120"/>
                        </a:rPr>
                        <a:t>Reasoning model</a:t>
                      </a:r>
                      <a:endParaRPr lang="en-US" sz="12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algn="l" indent="0" marL="0">
                        <a:buNone/>
                      </a:pPr>
                      <a:r>
                        <a:rPr lang="en-US" altLang="en-US" sz="1200" dirty="0">
                          <a:solidFill>
                            <a:srgbClr val="1F1A3D"/>
                          </a:solidFill>
                          <a:latin typeface="IBM Plex Sans Hebrew" pitchFamily="34" charset="0"/>
                          <a:ea typeface="IBM Plex Sans Hebrew" pitchFamily="34" charset="-122"/>
                          <a:cs typeface="IBM Plex Sans Hebrew" pitchFamily="34" charset="-120"/>
                        </a:rPr>
                        <a:t>Thinks step by step before answering: slower, more careful</a:t>
                      </a:r>
                      <a:endParaRPr lang="en-US" sz="12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r>
              <a:tr h="0">
                <a:tc>
                  <a:txBody>
                    <a:bodyPr/>
                    <a:lstStyle/>
                    <a:p>
                      <a:pPr algn="l" indent="0" marL="0">
                        <a:buNone/>
                      </a:pPr>
                      <a:r>
                        <a:rPr lang="en-US" altLang="en-US" sz="1200" dirty="0">
                          <a:solidFill>
                            <a:srgbClr val="1F1A3D"/>
                          </a:solidFill>
                          <a:latin typeface="IBM Plex Sans Hebrew" pitchFamily="34" charset="0"/>
                          <a:ea typeface="IBM Plex Sans Hebrew" pitchFamily="34" charset="-122"/>
                          <a:cs typeface="IBM Plex Sans Hebrew" pitchFamily="34" charset="-120"/>
                        </a:rPr>
                        <a:t>API · Fine-tuning</a:t>
                      </a:r>
                      <a:endParaRPr lang="en-US" sz="12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c>
                  <a:txBody>
                    <a:bodyPr/>
                    <a:lstStyle/>
                    <a:p>
                      <a:pPr algn="l" indent="0" marL="0">
                        <a:buNone/>
                      </a:pPr>
                      <a:r>
                        <a:rPr lang="en-US" altLang="en-US" sz="1200" dirty="0">
                          <a:solidFill>
                            <a:srgbClr val="1F1A3D"/>
                          </a:solidFill>
                          <a:latin typeface="IBM Plex Sans Hebrew" pitchFamily="34" charset="0"/>
                          <a:ea typeface="IBM Plex Sans Hebrew" pitchFamily="34" charset="-122"/>
                          <a:cs typeface="IBM Plex Sans Hebrew" pitchFamily="34" charset="-120"/>
                        </a:rPr>
                        <a:t>Going further: a "socket" for software · a model specializing</a:t>
                      </a:r>
                      <a:endParaRPr lang="en-US" sz="12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r>
            </a:tbl>
          </a:graphicData>
        </a:graphic>
      </p:graphicFrame>
      <p:sp>
        <p:nvSpPr>
          <p:cNvPr id="28" name="olam-copyright-footer"/>
          <p:cNvSpPr txBox="1"/>
          <p:nvPr/>
        </p:nvSpPr>
        <p:spPr>
          <a:xfrm>
            <a:off x="0" y="6549390"/>
            <a:ext cx="12192000" cy="308610"/>
          </a:xfrm>
          <a:prstGeom prst="rect">
            <a:avLst/>
          </a:prstGeom>
          <a:noFill/>
        </p:spPr>
        <p:txBody>
          <a:bodyPr wrap="square">
            <a:spAutoFit/>
          </a:bodyPr>
          <a:lstStyle/>
          <a:p>
            <a:pPr algn="ctr"/>
            <a:r>
              <a:rPr sz="800">
                <a:solidFill>
                  <a:srgbClr val="8A8A99"/>
                </a:solidFill>
                <a:latin typeface="Rubik"/>
              </a:rPr>
              <a:t>© Amram Abramovich · Olam HaChesed · All rights reserved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8F1"/>
        </a:solidFill>
      </p:bgPr>
    </p:bg>
    <p:spTree>
      <p:nvGrpSpPr>
        <p:cNvPr id="1" name=""/>
        <p:cNvGrpSpPr/>
        <p:nvPr/>
      </p:nvGrpSpPr>
      <p:grpSpPr>
        <a:xfrm>
          <a:off x="0" y="0"/>
          <a:ext cx="0" cy="0"/>
          <a:chOff x="0" y="0"/>
          <a:chExt cx="0" cy="0"/>
        </a:xfrm>
      </p:grpSpPr>
      <p:sp>
        <p:nvSpPr>
          <p:cNvPr id="2" name="Text 0"/>
          <p:cNvSpPr/>
          <p:nvPr/>
        </p:nvSpPr>
        <p:spPr>
          <a:xfrm>
            <a:off x="551383" y="411480"/>
            <a:ext cx="6793992" cy="822960"/>
          </a:xfrm>
          <a:prstGeom prst="rect">
            <a:avLst/>
          </a:prstGeom>
          <a:noFill/>
          <a:ln/>
        </p:spPr>
        <p:txBody>
          <a:bodyPr wrap="square" lIns="0" tIns="0" rIns="0" bIns="0" rtlCol="0" anchor="ctr"/>
          <a:lstStyle/>
          <a:p>
            <a:pPr algn="l" indent="0" marL="0">
              <a:spcAft>
                <a:spcPts val="400"/>
              </a:spcAft>
              <a:buNone/>
            </a:pPr>
            <a:r>
              <a:rPr lang="en-US" altLang="en-US" sz="3000" dirty="0">
                <a:solidFill>
                  <a:srgbClr val="6C4CF5"/>
                </a:solidFill>
                <a:latin typeface="Secular One" pitchFamily="34" charset="0"/>
                <a:ea typeface="Secular One" pitchFamily="34" charset="-122"/>
                <a:cs typeface="Secular One" pitchFamily="34" charset="-120"/>
              </a:rPr>
              <a:t>Final project: an AI event kit</a:t>
            </a:r>
            <a:endParaRPr lang="en-US" sz="3000" dirty="0"/>
          </a:p>
        </p:txBody>
      </p:sp>
      <p:sp>
        <p:nvSpPr>
          <p:cNvPr id="3" name="Text 1"/>
          <p:cNvSpPr/>
          <p:nvPr/>
        </p:nvSpPr>
        <p:spPr>
          <a:xfrm>
            <a:off x="551383" y="1280160"/>
            <a:ext cx="6793992" cy="457200"/>
          </a:xfrm>
          <a:prstGeom prst="rect">
            <a:avLst/>
          </a:prstGeom>
          <a:noFill/>
          <a:ln/>
        </p:spPr>
        <p:txBody>
          <a:bodyPr wrap="square" lIns="0" tIns="0" rIns="0" bIns="0" rtlCol="0" anchor="t"/>
          <a:lstStyle/>
          <a:p>
            <a:pPr algn="l" indent="0" marL="0">
              <a:spcAft>
                <a:spcPts val="400"/>
              </a:spcAft>
              <a:buNone/>
            </a:pPr>
            <a:r>
              <a:rPr lang="en-US" altLang="en-US" sz="1600" dirty="0">
                <a:solidFill>
                  <a:srgbClr val="6B6880"/>
                </a:solidFill>
                <a:latin typeface="IBM Plex Sans Hebrew" pitchFamily="34" charset="0"/>
                <a:ea typeface="IBM Plex Sans Hebrew" pitchFamily="34" charset="-122"/>
                <a:cs typeface="IBM Plex Sans Hebrew" pitchFamily="34" charset="-120"/>
              </a:rPr>
              <a:t>A birthday, holiday dinner, reunion or launch. About 2 hours, over a few days.</a:t>
            </a:r>
            <a:endParaRPr lang="en-US" sz="1600" dirty="0"/>
          </a:p>
        </p:txBody>
      </p:sp>
      <p:pic>
        <p:nvPicPr>
          <p:cNvPr id="4" name="Image 0" descr="/workspace/courses/beginner-en/illustrations/trophy.png">    </p:cNvPr>
          <p:cNvPicPr>
            <a:picLocks noChangeAspect="1"/>
          </p:cNvPicPr>
          <p:nvPr/>
        </p:nvPicPr>
        <p:blipFill>
          <a:blip r:embed="rId1"/>
          <a:stretch>
            <a:fillRect/>
          </a:stretch>
        </p:blipFill>
        <p:spPr>
          <a:xfrm>
            <a:off x="7162495" y="1463040"/>
            <a:ext cx="4754880" cy="3566160"/>
          </a:xfrm>
          <a:prstGeom prst="rect">
            <a:avLst/>
          </a:prstGeom>
        </p:spPr>
      </p:pic>
      <p:sp>
        <p:nvSpPr>
          <p:cNvPr id="5" name="Shape 2"/>
          <p:cNvSpPr/>
          <p:nvPr/>
        </p:nvSpPr>
        <p:spPr>
          <a:xfrm>
            <a:off x="597103" y="2185416"/>
            <a:ext cx="548640" cy="548640"/>
          </a:xfrm>
          <a:prstGeom prst="ellipse">
            <a:avLst/>
          </a:prstGeom>
          <a:solidFill>
            <a:srgbClr val="6C4CF5"/>
          </a:solidFill>
          <a:ln w="12700">
            <a:solidFill>
              <a:srgbClr val="6C4CF5"/>
            </a:solidFill>
            <a:prstDash val="solid"/>
          </a:ln>
        </p:spPr>
      </p:sp>
      <p:sp>
        <p:nvSpPr>
          <p:cNvPr id="6" name="Text 3"/>
          <p:cNvSpPr/>
          <p:nvPr/>
        </p:nvSpPr>
        <p:spPr>
          <a:xfrm>
            <a:off x="597103" y="2185416"/>
            <a:ext cx="548640" cy="548640"/>
          </a:xfrm>
          <a:prstGeom prst="rect">
            <a:avLst/>
          </a:prstGeom>
          <a:noFill/>
          <a:ln/>
        </p:spPr>
        <p:txBody>
          <a:bodyPr wrap="square" lIns="0" tIns="0" rIns="0" bIns="0" rtlCol="0" anchor="ctr"/>
          <a:lstStyle/>
          <a:p>
            <a:pPr algn="ctr" indent="0" marL="0">
              <a:buNone/>
            </a:pPr>
            <a:r>
              <a:rPr lang="en-US" sz="1680" dirty="0">
                <a:solidFill>
                  <a:srgbClr val="FFFFFF"/>
                </a:solidFill>
                <a:latin typeface="Secular One" pitchFamily="34" charset="0"/>
                <a:ea typeface="Secular One" pitchFamily="34" charset="-122"/>
                <a:cs typeface="Secular One" pitchFamily="34" charset="-120"/>
              </a:rPr>
              <a:t>1</a:t>
            </a:r>
            <a:endParaRPr lang="en-US" sz="1680" dirty="0"/>
          </a:p>
        </p:txBody>
      </p:sp>
      <p:sp>
        <p:nvSpPr>
          <p:cNvPr id="7" name="Text 4"/>
          <p:cNvSpPr/>
          <p:nvPr/>
        </p:nvSpPr>
        <p:spPr>
          <a:xfrm>
            <a:off x="1264615" y="2148840"/>
            <a:ext cx="2697480" cy="621792"/>
          </a:xfrm>
          <a:prstGeom prst="rect">
            <a:avLst/>
          </a:prstGeom>
          <a:noFill/>
          <a:ln/>
        </p:spPr>
        <p:txBody>
          <a:bodyPr wrap="square" lIns="0" tIns="0" rIns="0" bIns="0" rtlCol="0" anchor="ctr"/>
          <a:lstStyle/>
          <a:p>
            <a:pPr algn="l" indent="0" marL="0">
              <a:spcAft>
                <a:spcPts val="400"/>
              </a:spcAft>
              <a:buNone/>
            </a:pPr>
            <a:r>
              <a:rPr lang="en-US" altLang="en-US" sz="1800" dirty="0">
                <a:solidFill>
                  <a:srgbClr val="1F1A3D"/>
                </a:solidFill>
                <a:latin typeface="Secular One" pitchFamily="34" charset="0"/>
                <a:ea typeface="Secular One" pitchFamily="34" charset="-122"/>
                <a:cs typeface="Secular One" pitchFamily="34" charset="-120"/>
              </a:rPr>
              <a:t>Planning</a:t>
            </a:r>
            <a:endParaRPr lang="en-US" sz="1800" dirty="0"/>
          </a:p>
        </p:txBody>
      </p:sp>
      <p:sp>
        <p:nvSpPr>
          <p:cNvPr id="8" name="Text 5"/>
          <p:cNvSpPr/>
          <p:nvPr/>
        </p:nvSpPr>
        <p:spPr>
          <a:xfrm>
            <a:off x="3962095" y="2148840"/>
            <a:ext cx="2651760" cy="621792"/>
          </a:xfrm>
          <a:prstGeom prst="rect">
            <a:avLst/>
          </a:prstGeom>
          <a:noFill/>
          <a:ln/>
        </p:spPr>
        <p:txBody>
          <a:bodyPr wrap="square" lIns="0" tIns="0" rIns="0" bIns="0" rtlCol="0" anchor="ctr"/>
          <a:lstStyle/>
          <a:p>
            <a:pPr algn="l" indent="0" marL="0">
              <a:spcAft>
                <a:spcPts val="400"/>
              </a:spcAft>
              <a:buNone/>
            </a:pPr>
            <a:r>
              <a:rPr lang="en-US" altLang="en-US" sz="1350" dirty="0">
                <a:solidFill>
                  <a:srgbClr val="6B6880"/>
                </a:solidFill>
                <a:latin typeface="IBM Plex Sans Hebrew" pitchFamily="34" charset="0"/>
                <a:ea typeface="IBM Plex Sans Hebrew" pitchFamily="34" charset="-122"/>
                <a:cs typeface="IBM Plex Sans Hebrew" pitchFamily="34" charset="-120"/>
              </a:rPr>
              <a:t>Schedule, tasks and budget in a table</a:t>
            </a:r>
            <a:endParaRPr lang="en-US" sz="1350" dirty="0"/>
          </a:p>
        </p:txBody>
      </p:sp>
      <p:sp>
        <p:nvSpPr>
          <p:cNvPr id="9" name="Shape 6"/>
          <p:cNvSpPr/>
          <p:nvPr/>
        </p:nvSpPr>
        <p:spPr>
          <a:xfrm>
            <a:off x="597103" y="2916936"/>
            <a:ext cx="548640" cy="548640"/>
          </a:xfrm>
          <a:prstGeom prst="ellipse">
            <a:avLst/>
          </a:prstGeom>
          <a:solidFill>
            <a:srgbClr val="FF7A59"/>
          </a:solidFill>
          <a:ln w="12700">
            <a:solidFill>
              <a:srgbClr val="FF7A59"/>
            </a:solidFill>
            <a:prstDash val="solid"/>
          </a:ln>
        </p:spPr>
      </p:sp>
      <p:sp>
        <p:nvSpPr>
          <p:cNvPr id="10" name="Text 7"/>
          <p:cNvSpPr/>
          <p:nvPr/>
        </p:nvSpPr>
        <p:spPr>
          <a:xfrm>
            <a:off x="597103" y="2916936"/>
            <a:ext cx="548640" cy="548640"/>
          </a:xfrm>
          <a:prstGeom prst="rect">
            <a:avLst/>
          </a:prstGeom>
          <a:noFill/>
          <a:ln/>
        </p:spPr>
        <p:txBody>
          <a:bodyPr wrap="square" lIns="0" tIns="0" rIns="0" bIns="0" rtlCol="0" anchor="ctr"/>
          <a:lstStyle/>
          <a:p>
            <a:pPr algn="ctr" indent="0" marL="0">
              <a:buNone/>
            </a:pPr>
            <a:r>
              <a:rPr lang="en-US" sz="1680" dirty="0">
                <a:solidFill>
                  <a:srgbClr val="FFFFFF"/>
                </a:solidFill>
                <a:latin typeface="Secular One" pitchFamily="34" charset="0"/>
                <a:ea typeface="Secular One" pitchFamily="34" charset="-122"/>
                <a:cs typeface="Secular One" pitchFamily="34" charset="-120"/>
              </a:rPr>
              <a:t>2</a:t>
            </a:r>
            <a:endParaRPr lang="en-US" sz="1680" dirty="0"/>
          </a:p>
        </p:txBody>
      </p:sp>
      <p:sp>
        <p:nvSpPr>
          <p:cNvPr id="11" name="Text 8"/>
          <p:cNvSpPr/>
          <p:nvPr/>
        </p:nvSpPr>
        <p:spPr>
          <a:xfrm>
            <a:off x="1264615" y="2880360"/>
            <a:ext cx="2697480" cy="621792"/>
          </a:xfrm>
          <a:prstGeom prst="rect">
            <a:avLst/>
          </a:prstGeom>
          <a:noFill/>
          <a:ln/>
        </p:spPr>
        <p:txBody>
          <a:bodyPr wrap="square" lIns="0" tIns="0" rIns="0" bIns="0" rtlCol="0" anchor="ctr"/>
          <a:lstStyle/>
          <a:p>
            <a:pPr algn="l" indent="0" marL="0">
              <a:spcAft>
                <a:spcPts val="400"/>
              </a:spcAft>
              <a:buNone/>
            </a:pPr>
            <a:r>
              <a:rPr lang="en-US" altLang="en-US" sz="1800" dirty="0">
                <a:solidFill>
                  <a:srgbClr val="1F1A3D"/>
                </a:solidFill>
                <a:latin typeface="Secular One" pitchFamily="34" charset="0"/>
                <a:ea typeface="Secular One" pitchFamily="34" charset="-122"/>
                <a:cs typeface="Secular One" pitchFamily="34" charset="-120"/>
              </a:rPr>
              <a:t>Designed invitation</a:t>
            </a:r>
            <a:endParaRPr lang="en-US" sz="1800" dirty="0"/>
          </a:p>
        </p:txBody>
      </p:sp>
      <p:sp>
        <p:nvSpPr>
          <p:cNvPr id="12" name="Text 9"/>
          <p:cNvSpPr/>
          <p:nvPr/>
        </p:nvSpPr>
        <p:spPr>
          <a:xfrm>
            <a:off x="3962095" y="2880360"/>
            <a:ext cx="2651760" cy="621792"/>
          </a:xfrm>
          <a:prstGeom prst="rect">
            <a:avLst/>
          </a:prstGeom>
          <a:noFill/>
          <a:ln/>
        </p:spPr>
        <p:txBody>
          <a:bodyPr wrap="square" lIns="0" tIns="0" rIns="0" bIns="0" rtlCol="0" anchor="ctr"/>
          <a:lstStyle/>
          <a:p>
            <a:pPr algn="l" indent="0" marL="0">
              <a:spcAft>
                <a:spcPts val="400"/>
              </a:spcAft>
              <a:buNone/>
            </a:pPr>
            <a:r>
              <a:rPr lang="en-US" altLang="en-US" sz="1350" dirty="0">
                <a:solidFill>
                  <a:srgbClr val="6B6880"/>
                </a:solidFill>
                <a:latin typeface="IBM Plex Sans Hebrew" pitchFamily="34" charset="0"/>
                <a:ea typeface="IBM Plex Sans Hebrew" pitchFamily="34" charset="-122"/>
                <a:cs typeface="IBM Plex Sans Hebrew" pitchFamily="34" charset="-120"/>
              </a:rPr>
              <a:t>Original picture + Canva</a:t>
            </a:r>
            <a:endParaRPr lang="en-US" sz="1350" dirty="0"/>
          </a:p>
        </p:txBody>
      </p:sp>
      <p:sp>
        <p:nvSpPr>
          <p:cNvPr id="13" name="Shape 10"/>
          <p:cNvSpPr/>
          <p:nvPr/>
        </p:nvSpPr>
        <p:spPr>
          <a:xfrm>
            <a:off x="597103" y="3648456"/>
            <a:ext cx="548640" cy="548640"/>
          </a:xfrm>
          <a:prstGeom prst="ellipse">
            <a:avLst/>
          </a:prstGeom>
          <a:solidFill>
            <a:srgbClr val="2EC4B6"/>
          </a:solidFill>
          <a:ln w="12700">
            <a:solidFill>
              <a:srgbClr val="2EC4B6"/>
            </a:solidFill>
            <a:prstDash val="solid"/>
          </a:ln>
        </p:spPr>
      </p:sp>
      <p:sp>
        <p:nvSpPr>
          <p:cNvPr id="14" name="Text 11"/>
          <p:cNvSpPr/>
          <p:nvPr/>
        </p:nvSpPr>
        <p:spPr>
          <a:xfrm>
            <a:off x="597103" y="3648456"/>
            <a:ext cx="548640" cy="548640"/>
          </a:xfrm>
          <a:prstGeom prst="rect">
            <a:avLst/>
          </a:prstGeom>
          <a:noFill/>
          <a:ln/>
        </p:spPr>
        <p:txBody>
          <a:bodyPr wrap="square" lIns="0" tIns="0" rIns="0" bIns="0" rtlCol="0" anchor="ctr"/>
          <a:lstStyle/>
          <a:p>
            <a:pPr algn="ctr" indent="0" marL="0">
              <a:buNone/>
            </a:pPr>
            <a:r>
              <a:rPr lang="en-US" sz="1680" dirty="0">
                <a:solidFill>
                  <a:srgbClr val="FFFFFF"/>
                </a:solidFill>
                <a:latin typeface="Secular One" pitchFamily="34" charset="0"/>
                <a:ea typeface="Secular One" pitchFamily="34" charset="-122"/>
                <a:cs typeface="Secular One" pitchFamily="34" charset="-120"/>
              </a:rPr>
              <a:t>3</a:t>
            </a:r>
            <a:endParaRPr lang="en-US" sz="1680" dirty="0"/>
          </a:p>
        </p:txBody>
      </p:sp>
      <p:sp>
        <p:nvSpPr>
          <p:cNvPr id="15" name="Text 12"/>
          <p:cNvSpPr/>
          <p:nvPr/>
        </p:nvSpPr>
        <p:spPr>
          <a:xfrm>
            <a:off x="1264615" y="3611880"/>
            <a:ext cx="2697480" cy="621792"/>
          </a:xfrm>
          <a:prstGeom prst="rect">
            <a:avLst/>
          </a:prstGeom>
          <a:noFill/>
          <a:ln/>
        </p:spPr>
        <p:txBody>
          <a:bodyPr wrap="square" lIns="0" tIns="0" rIns="0" bIns="0" rtlCol="0" anchor="ctr"/>
          <a:lstStyle/>
          <a:p>
            <a:pPr algn="l" indent="0" marL="0">
              <a:spcAft>
                <a:spcPts val="400"/>
              </a:spcAft>
              <a:buNone/>
            </a:pPr>
            <a:r>
              <a:rPr lang="en-US" altLang="en-US" sz="1800" dirty="0">
                <a:solidFill>
                  <a:srgbClr val="1F1A3D"/>
                </a:solidFill>
                <a:latin typeface="Secular One" pitchFamily="34" charset="0"/>
                <a:ea typeface="Secular One" pitchFamily="34" charset="-122"/>
                <a:cs typeface="Secular One" pitchFamily="34" charset="-120"/>
              </a:rPr>
              <a:t>Greeting or speech</a:t>
            </a:r>
            <a:endParaRPr lang="en-US" sz="1800" dirty="0"/>
          </a:p>
        </p:txBody>
      </p:sp>
      <p:sp>
        <p:nvSpPr>
          <p:cNvPr id="16" name="Text 13"/>
          <p:cNvSpPr/>
          <p:nvPr/>
        </p:nvSpPr>
        <p:spPr>
          <a:xfrm>
            <a:off x="3962095" y="3611880"/>
            <a:ext cx="2651760" cy="621792"/>
          </a:xfrm>
          <a:prstGeom prst="rect">
            <a:avLst/>
          </a:prstGeom>
          <a:noFill/>
          <a:ln/>
        </p:spPr>
        <p:txBody>
          <a:bodyPr wrap="square" lIns="0" tIns="0" rIns="0" bIns="0" rtlCol="0" anchor="ctr"/>
          <a:lstStyle/>
          <a:p>
            <a:pPr algn="l" indent="0" marL="0">
              <a:spcAft>
                <a:spcPts val="400"/>
              </a:spcAft>
              <a:buNone/>
            </a:pPr>
            <a:r>
              <a:rPr lang="en-US" altLang="en-US" sz="1350" dirty="0">
                <a:solidFill>
                  <a:srgbClr val="6B6880"/>
                </a:solidFill>
                <a:latin typeface="IBM Plex Sans Hebrew" pitchFamily="34" charset="0"/>
                <a:ea typeface="IBM Plex Sans Hebrew" pitchFamily="34" charset="-122"/>
                <a:cs typeface="IBM Plex Sans Hebrew" pitchFamily="34" charset="-120"/>
              </a:rPr>
              <a:t>With the 4-part formula</a:t>
            </a:r>
            <a:endParaRPr lang="en-US" sz="1350" dirty="0"/>
          </a:p>
        </p:txBody>
      </p:sp>
      <p:sp>
        <p:nvSpPr>
          <p:cNvPr id="17" name="Shape 14"/>
          <p:cNvSpPr/>
          <p:nvPr/>
        </p:nvSpPr>
        <p:spPr>
          <a:xfrm>
            <a:off x="597103" y="4379976"/>
            <a:ext cx="548640" cy="548640"/>
          </a:xfrm>
          <a:prstGeom prst="ellipse">
            <a:avLst/>
          </a:prstGeom>
          <a:solidFill>
            <a:srgbClr val="FFC547"/>
          </a:solidFill>
          <a:ln w="12700">
            <a:solidFill>
              <a:srgbClr val="FFC547"/>
            </a:solidFill>
            <a:prstDash val="solid"/>
          </a:ln>
        </p:spPr>
      </p:sp>
      <p:sp>
        <p:nvSpPr>
          <p:cNvPr id="18" name="Text 15"/>
          <p:cNvSpPr/>
          <p:nvPr/>
        </p:nvSpPr>
        <p:spPr>
          <a:xfrm>
            <a:off x="597103" y="4379976"/>
            <a:ext cx="548640" cy="548640"/>
          </a:xfrm>
          <a:prstGeom prst="rect">
            <a:avLst/>
          </a:prstGeom>
          <a:noFill/>
          <a:ln/>
        </p:spPr>
        <p:txBody>
          <a:bodyPr wrap="square" lIns="0" tIns="0" rIns="0" bIns="0" rtlCol="0" anchor="ctr"/>
          <a:lstStyle/>
          <a:p>
            <a:pPr algn="ctr" indent="0" marL="0">
              <a:buNone/>
            </a:pPr>
            <a:r>
              <a:rPr lang="en-US" sz="1680" dirty="0">
                <a:solidFill>
                  <a:srgbClr val="FFFFFF"/>
                </a:solidFill>
                <a:latin typeface="Secular One" pitchFamily="34" charset="0"/>
                <a:ea typeface="Secular One" pitchFamily="34" charset="-122"/>
                <a:cs typeface="Secular One" pitchFamily="34" charset="-120"/>
              </a:rPr>
              <a:t>4</a:t>
            </a:r>
            <a:endParaRPr lang="en-US" sz="1680" dirty="0"/>
          </a:p>
        </p:txBody>
      </p:sp>
      <p:sp>
        <p:nvSpPr>
          <p:cNvPr id="19" name="Text 16"/>
          <p:cNvSpPr/>
          <p:nvPr/>
        </p:nvSpPr>
        <p:spPr>
          <a:xfrm>
            <a:off x="1264615" y="4343400"/>
            <a:ext cx="2697480" cy="621792"/>
          </a:xfrm>
          <a:prstGeom prst="rect">
            <a:avLst/>
          </a:prstGeom>
          <a:noFill/>
          <a:ln/>
        </p:spPr>
        <p:txBody>
          <a:bodyPr wrap="square" lIns="0" tIns="0" rIns="0" bIns="0" rtlCol="0" anchor="ctr"/>
          <a:lstStyle/>
          <a:p>
            <a:pPr algn="l" indent="0" marL="0">
              <a:spcAft>
                <a:spcPts val="400"/>
              </a:spcAft>
              <a:buNone/>
            </a:pPr>
            <a:r>
              <a:rPr lang="en-US" altLang="en-US" sz="1800" dirty="0">
                <a:solidFill>
                  <a:srgbClr val="1F1A3D"/>
                </a:solidFill>
                <a:latin typeface="Secular One" pitchFamily="34" charset="0"/>
                <a:ea typeface="Secular One" pitchFamily="34" charset="-122"/>
                <a:cs typeface="Secular One" pitchFamily="34" charset="-120"/>
              </a:rPr>
              <a:t>Song or voice-over</a:t>
            </a:r>
            <a:endParaRPr lang="en-US" sz="1800" dirty="0"/>
          </a:p>
        </p:txBody>
      </p:sp>
      <p:sp>
        <p:nvSpPr>
          <p:cNvPr id="20" name="Text 17"/>
          <p:cNvSpPr/>
          <p:nvPr/>
        </p:nvSpPr>
        <p:spPr>
          <a:xfrm>
            <a:off x="3962095" y="4343400"/>
            <a:ext cx="2651760" cy="621792"/>
          </a:xfrm>
          <a:prstGeom prst="rect">
            <a:avLst/>
          </a:prstGeom>
          <a:noFill/>
          <a:ln/>
        </p:spPr>
        <p:txBody>
          <a:bodyPr wrap="square" lIns="0" tIns="0" rIns="0" bIns="0" rtlCol="0" anchor="ctr"/>
          <a:lstStyle/>
          <a:p>
            <a:pPr algn="l" indent="0" marL="0">
              <a:spcAft>
                <a:spcPts val="400"/>
              </a:spcAft>
              <a:buNone/>
            </a:pPr>
            <a:r>
              <a:rPr lang="en-US" altLang="en-US" sz="1350" dirty="0">
                <a:solidFill>
                  <a:srgbClr val="6B6880"/>
                </a:solidFill>
                <a:latin typeface="IBM Plex Sans Hebrew" pitchFamily="34" charset="0"/>
                <a:ea typeface="IBM Plex Sans Hebrew" pitchFamily="34" charset="-122"/>
                <a:cs typeface="IBM Plex Sans Hebrew" pitchFamily="34" charset="-120"/>
              </a:rPr>
              <a:t>Suno / ElevenLabs</a:t>
            </a:r>
            <a:endParaRPr lang="en-US" sz="1350" dirty="0"/>
          </a:p>
        </p:txBody>
      </p:sp>
      <p:sp>
        <p:nvSpPr>
          <p:cNvPr id="21" name="Shape 18"/>
          <p:cNvSpPr/>
          <p:nvPr/>
        </p:nvSpPr>
        <p:spPr>
          <a:xfrm>
            <a:off x="597103" y="5111496"/>
            <a:ext cx="548640" cy="548640"/>
          </a:xfrm>
          <a:prstGeom prst="ellipse">
            <a:avLst/>
          </a:prstGeom>
          <a:solidFill>
            <a:srgbClr val="1F1A3D"/>
          </a:solidFill>
          <a:ln w="12700">
            <a:solidFill>
              <a:srgbClr val="1F1A3D"/>
            </a:solidFill>
            <a:prstDash val="solid"/>
          </a:ln>
        </p:spPr>
      </p:sp>
      <p:sp>
        <p:nvSpPr>
          <p:cNvPr id="22" name="Text 19"/>
          <p:cNvSpPr/>
          <p:nvPr/>
        </p:nvSpPr>
        <p:spPr>
          <a:xfrm>
            <a:off x="597103" y="5111496"/>
            <a:ext cx="548640" cy="548640"/>
          </a:xfrm>
          <a:prstGeom prst="rect">
            <a:avLst/>
          </a:prstGeom>
          <a:noFill/>
          <a:ln/>
        </p:spPr>
        <p:txBody>
          <a:bodyPr wrap="square" lIns="0" tIns="0" rIns="0" bIns="0" rtlCol="0" anchor="ctr"/>
          <a:lstStyle/>
          <a:p>
            <a:pPr algn="ctr" indent="0" marL="0">
              <a:buNone/>
            </a:pPr>
            <a:r>
              <a:rPr lang="en-US" sz="1680" dirty="0">
                <a:solidFill>
                  <a:srgbClr val="FFFFFF"/>
                </a:solidFill>
                <a:latin typeface="Secular One" pitchFamily="34" charset="0"/>
                <a:ea typeface="Secular One" pitchFamily="34" charset="-122"/>
                <a:cs typeface="Secular One" pitchFamily="34" charset="-120"/>
              </a:rPr>
              <a:t>5</a:t>
            </a:r>
            <a:endParaRPr lang="en-US" sz="1680" dirty="0"/>
          </a:p>
        </p:txBody>
      </p:sp>
      <p:sp>
        <p:nvSpPr>
          <p:cNvPr id="23" name="Text 20"/>
          <p:cNvSpPr/>
          <p:nvPr/>
        </p:nvSpPr>
        <p:spPr>
          <a:xfrm>
            <a:off x="1264615" y="5074920"/>
            <a:ext cx="2697480" cy="621792"/>
          </a:xfrm>
          <a:prstGeom prst="rect">
            <a:avLst/>
          </a:prstGeom>
          <a:noFill/>
          <a:ln/>
        </p:spPr>
        <p:txBody>
          <a:bodyPr wrap="square" lIns="0" tIns="0" rIns="0" bIns="0" rtlCol="0" anchor="ctr"/>
          <a:lstStyle/>
          <a:p>
            <a:pPr algn="l" indent="0" marL="0">
              <a:spcAft>
                <a:spcPts val="400"/>
              </a:spcAft>
              <a:buNone/>
            </a:pPr>
            <a:r>
              <a:rPr lang="en-US" altLang="en-US" sz="1800" dirty="0">
                <a:solidFill>
                  <a:srgbClr val="1F1A3D"/>
                </a:solidFill>
                <a:latin typeface="Secular One" pitchFamily="34" charset="0"/>
                <a:ea typeface="Secular One" pitchFamily="34" charset="-122"/>
                <a:cs typeface="Secular One" pitchFamily="34" charset="-120"/>
              </a:rPr>
              <a:t>Checks and safety</a:t>
            </a:r>
            <a:endParaRPr lang="en-US" sz="1800" dirty="0"/>
          </a:p>
        </p:txBody>
      </p:sp>
      <p:sp>
        <p:nvSpPr>
          <p:cNvPr id="24" name="Text 21"/>
          <p:cNvSpPr/>
          <p:nvPr/>
        </p:nvSpPr>
        <p:spPr>
          <a:xfrm>
            <a:off x="3962095" y="5074920"/>
            <a:ext cx="2651760" cy="621792"/>
          </a:xfrm>
          <a:prstGeom prst="rect">
            <a:avLst/>
          </a:prstGeom>
          <a:noFill/>
          <a:ln/>
        </p:spPr>
        <p:txBody>
          <a:bodyPr wrap="square" lIns="0" tIns="0" rIns="0" bIns="0" rtlCol="0" anchor="ctr"/>
          <a:lstStyle/>
          <a:p>
            <a:pPr algn="l" indent="0" marL="0">
              <a:spcAft>
                <a:spcPts val="400"/>
              </a:spcAft>
              <a:buNone/>
            </a:pPr>
            <a:r>
              <a:rPr lang="en-US" altLang="en-US" sz="1350" dirty="0">
                <a:solidFill>
                  <a:srgbClr val="6B6880"/>
                </a:solidFill>
                <a:latin typeface="IBM Plex Sans Hebrew" pitchFamily="34" charset="0"/>
                <a:ea typeface="IBM Plex Sans Hebrew" pitchFamily="34" charset="-122"/>
                <a:cs typeface="IBM Plex Sans Hebrew" pitchFamily="34" charset="-120"/>
              </a:rPr>
              <a:t>Facts, privacy, AI disclosure</a:t>
            </a:r>
            <a:endParaRPr lang="en-US" sz="1350" dirty="0"/>
          </a:p>
        </p:txBody>
      </p:sp>
      <p:sp>
        <p:nvSpPr>
          <p:cNvPr id="25" name="Shape 22"/>
          <p:cNvSpPr/>
          <p:nvPr/>
        </p:nvSpPr>
        <p:spPr>
          <a:xfrm>
            <a:off x="551383" y="5897880"/>
            <a:ext cx="6062472" cy="384048"/>
          </a:xfrm>
          <a:prstGeom prst="roundRect">
            <a:avLst>
              <a:gd name="adj" fmla="val 50000"/>
            </a:avLst>
          </a:prstGeom>
          <a:solidFill>
            <a:srgbClr val="F1EDFF"/>
          </a:solidFill>
          <a:ln w="12700">
            <a:solidFill>
              <a:srgbClr val="F1EDFF"/>
            </a:solidFill>
            <a:prstDash val="solid"/>
          </a:ln>
        </p:spPr>
      </p:sp>
      <p:sp>
        <p:nvSpPr>
          <p:cNvPr id="26" name="Text 23"/>
          <p:cNvSpPr/>
          <p:nvPr/>
        </p:nvSpPr>
        <p:spPr>
          <a:xfrm>
            <a:off x="551383" y="5897880"/>
            <a:ext cx="6062472" cy="384048"/>
          </a:xfrm>
          <a:prstGeom prst="rect">
            <a:avLst/>
          </a:prstGeom>
          <a:noFill/>
          <a:ln/>
        </p:spPr>
        <p:txBody>
          <a:bodyPr wrap="square" lIns="0" tIns="0" rIns="0" bIns="0" rtlCol="0" anchor="ctr"/>
          <a:lstStyle/>
          <a:p>
            <a:pPr algn="ctr" indent="0" marL="0">
              <a:buNone/>
            </a:pPr>
            <a:r>
              <a:rPr lang="en-US" altLang="en-US" sz="1300" b="1" dirty="0">
                <a:solidFill>
                  <a:srgbClr val="6C4CF5"/>
                </a:solidFill>
                <a:latin typeface="IBM Plex Sans Hebrew" pitchFamily="34" charset="0"/>
                <a:ea typeface="IBM Plex Sans Hebrew" pitchFamily="34" charset="-122"/>
                <a:cs typeface="IBM Plex Sans Hebrew" pitchFamily="34" charset="-120"/>
              </a:rPr>
              <a:t>Bonus: web page · video · research</a:t>
            </a:r>
            <a:endParaRPr lang="en-US" sz="1300" dirty="0"/>
          </a:p>
        </p:txBody>
      </p:sp>
      <p:sp>
        <p:nvSpPr>
          <p:cNvPr id="27" name="olam-copyright-footer"/>
          <p:cNvSpPr txBox="1"/>
          <p:nvPr/>
        </p:nvSpPr>
        <p:spPr>
          <a:xfrm>
            <a:off x="0" y="6549390"/>
            <a:ext cx="12192000" cy="308610"/>
          </a:xfrm>
          <a:prstGeom prst="rect">
            <a:avLst/>
          </a:prstGeom>
          <a:noFill/>
        </p:spPr>
        <p:txBody>
          <a:bodyPr wrap="square">
            <a:spAutoFit/>
          </a:bodyPr>
          <a:lstStyle/>
          <a:p>
            <a:pPr algn="ctr"/>
            <a:r>
              <a:rPr sz="800">
                <a:solidFill>
                  <a:srgbClr val="8A8A99"/>
                </a:solidFill>
                <a:latin typeface="Rubik"/>
              </a:rPr>
              <a:t>© Amram Abramovich · Olam HaChesed · All rights reserved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8F1"/>
        </a:solidFill>
      </p:bgPr>
    </p:bg>
    <p:spTree>
      <p:nvGrpSpPr>
        <p:cNvPr id="1" name=""/>
        <p:cNvGrpSpPr/>
        <p:nvPr/>
      </p:nvGrpSpPr>
      <p:grpSpPr>
        <a:xfrm>
          <a:off x="0" y="0"/>
          <a:ext cx="0" cy="0"/>
          <a:chOff x="0" y="0"/>
          <a:chExt cx="0" cy="0"/>
        </a:xfrm>
      </p:grpSpPr>
      <p:sp>
        <p:nvSpPr>
          <p:cNvPr id="2" name="Text 0"/>
          <p:cNvSpPr/>
          <p:nvPr/>
        </p:nvSpPr>
        <p:spPr>
          <a:xfrm>
            <a:off x="548640" y="411480"/>
            <a:ext cx="11094415" cy="822960"/>
          </a:xfrm>
          <a:prstGeom prst="rect">
            <a:avLst/>
          </a:prstGeom>
          <a:noFill/>
          <a:ln/>
        </p:spPr>
        <p:txBody>
          <a:bodyPr wrap="square" lIns="0" tIns="0" rIns="0" bIns="0" rtlCol="0" anchor="ctr"/>
          <a:lstStyle/>
          <a:p>
            <a:pPr algn="l" indent="0" marL="0">
              <a:spcAft>
                <a:spcPts val="400"/>
              </a:spcAft>
              <a:buNone/>
            </a:pPr>
            <a:r>
              <a:rPr lang="en-US" altLang="en-US" sz="3400" dirty="0">
                <a:solidFill>
                  <a:srgbClr val="6C4CF5"/>
                </a:solidFill>
                <a:latin typeface="Secular One" pitchFamily="34" charset="0"/>
                <a:ea typeface="Secular One" pitchFamily="34" charset="-122"/>
                <a:cs typeface="Secular One" pitchFamily="34" charset="-120"/>
              </a:rPr>
              <a:t>5 golden rules for life</a:t>
            </a:r>
            <a:endParaRPr lang="en-US" sz="3400" dirty="0"/>
          </a:p>
        </p:txBody>
      </p:sp>
      <p:sp>
        <p:nvSpPr>
          <p:cNvPr id="3" name="Shape 1"/>
          <p:cNvSpPr/>
          <p:nvPr/>
        </p:nvSpPr>
        <p:spPr>
          <a:xfrm>
            <a:off x="576072" y="1737360"/>
            <a:ext cx="2103120" cy="4206240"/>
          </a:xfrm>
          <a:prstGeom prst="roundRect">
            <a:avLst>
              <a:gd name="adj" fmla="val 6522"/>
            </a:avLst>
          </a:prstGeom>
          <a:solidFill>
            <a:srgbClr val="FFFFFF"/>
          </a:solidFill>
          <a:ln w="15875">
            <a:solidFill>
              <a:srgbClr val="E7E2F7"/>
            </a:solidFill>
            <a:prstDash val="solid"/>
          </a:ln>
        </p:spPr>
      </p:sp>
      <p:sp>
        <p:nvSpPr>
          <p:cNvPr id="4" name="Shape 2"/>
          <p:cNvSpPr/>
          <p:nvPr/>
        </p:nvSpPr>
        <p:spPr>
          <a:xfrm>
            <a:off x="1124712" y="1965960"/>
            <a:ext cx="1005840" cy="1005840"/>
          </a:xfrm>
          <a:prstGeom prst="ellipse">
            <a:avLst/>
          </a:prstGeom>
          <a:solidFill>
            <a:srgbClr val="6C4CF5"/>
          </a:solidFill>
          <a:ln w="12700">
            <a:solidFill>
              <a:srgbClr val="6C4CF5"/>
            </a:solidFill>
            <a:prstDash val="solid"/>
          </a:ln>
        </p:spPr>
      </p:sp>
      <p:sp>
        <p:nvSpPr>
          <p:cNvPr id="5" name="Text 3"/>
          <p:cNvSpPr/>
          <p:nvPr/>
        </p:nvSpPr>
        <p:spPr>
          <a:xfrm>
            <a:off x="1124712" y="1965960"/>
            <a:ext cx="1005840" cy="1005840"/>
          </a:xfrm>
          <a:prstGeom prst="rect">
            <a:avLst/>
          </a:prstGeom>
          <a:noFill/>
          <a:ln/>
        </p:spPr>
        <p:txBody>
          <a:bodyPr wrap="square" lIns="0" tIns="0" rIns="0" bIns="0" rtlCol="0" anchor="ctr"/>
          <a:lstStyle/>
          <a:p>
            <a:pPr algn="ctr" indent="0" marL="0">
              <a:buNone/>
            </a:pPr>
            <a:r>
              <a:rPr lang="en-US" sz="3400" dirty="0">
                <a:solidFill>
                  <a:srgbClr val="FFFFFF"/>
                </a:solidFill>
                <a:latin typeface="Secular One" pitchFamily="34" charset="0"/>
                <a:ea typeface="Secular One" pitchFamily="34" charset="-122"/>
                <a:cs typeface="Secular One" pitchFamily="34" charset="-120"/>
              </a:rPr>
              <a:t>1</a:t>
            </a:r>
            <a:endParaRPr lang="en-US" sz="3400" dirty="0"/>
          </a:p>
        </p:txBody>
      </p:sp>
      <p:sp>
        <p:nvSpPr>
          <p:cNvPr id="6" name="Text 4"/>
          <p:cNvSpPr/>
          <p:nvPr/>
        </p:nvSpPr>
        <p:spPr>
          <a:xfrm>
            <a:off x="713232" y="3154680"/>
            <a:ext cx="1828800" cy="914400"/>
          </a:xfrm>
          <a:prstGeom prst="rect">
            <a:avLst/>
          </a:prstGeom>
          <a:noFill/>
          <a:ln/>
        </p:spPr>
        <p:txBody>
          <a:bodyPr wrap="square" lIns="0" tIns="0" rIns="0" bIns="0" rtlCol="0" anchor="ctr"/>
          <a:lstStyle/>
          <a:p>
            <a:pPr algn="ctr" indent="0" marL="0">
              <a:spcAft>
                <a:spcPts val="400"/>
              </a:spcAft>
              <a:buNone/>
            </a:pPr>
            <a:r>
              <a:rPr lang="en-US" altLang="en-US" sz="1900" dirty="0">
                <a:solidFill>
                  <a:srgbClr val="1F1A3D"/>
                </a:solidFill>
                <a:latin typeface="Secular One" pitchFamily="34" charset="0"/>
                <a:ea typeface="Secular One" pitchFamily="34" charset="-122"/>
                <a:cs typeface="Secular One" pitchFamily="34" charset="-120"/>
              </a:rPr>
              <a:t>An assistant, not an oracle</a:t>
            </a:r>
            <a:endParaRPr lang="en-US" sz="1900" dirty="0"/>
          </a:p>
        </p:txBody>
      </p:sp>
      <p:sp>
        <p:nvSpPr>
          <p:cNvPr id="7" name="Text 5"/>
          <p:cNvSpPr/>
          <p:nvPr/>
        </p:nvSpPr>
        <p:spPr>
          <a:xfrm>
            <a:off x="713232" y="4114800"/>
            <a:ext cx="1828800" cy="1554480"/>
          </a:xfrm>
          <a:prstGeom prst="rect">
            <a:avLst/>
          </a:prstGeom>
          <a:noFill/>
          <a:ln/>
        </p:spPr>
        <p:txBody>
          <a:bodyPr wrap="square" lIns="0" tIns="0" rIns="0" bIns="0" rtlCol="0" anchor="t"/>
          <a:lstStyle/>
          <a:p>
            <a:pPr algn="ctr" indent="0" marL="0">
              <a:spcAft>
                <a:spcPts val="400"/>
              </a:spcAft>
              <a:buNone/>
            </a:pPr>
            <a:r>
              <a:rPr lang="en-US" altLang="en-US" sz="1450" dirty="0">
                <a:solidFill>
                  <a:srgbClr val="6B6880"/>
                </a:solidFill>
                <a:latin typeface="IBM Plex Sans Hebrew" pitchFamily="34" charset="0"/>
                <a:ea typeface="IBM Plex Sans Hebrew" pitchFamily="34" charset="-122"/>
                <a:cs typeface="IBM Plex Sans Hebrew" pitchFamily="34" charset="-120"/>
              </a:rPr>
              <a:t>Check numbers, names and sources</a:t>
            </a:r>
            <a:endParaRPr lang="en-US" sz="1450" dirty="0"/>
          </a:p>
        </p:txBody>
      </p:sp>
      <p:sp>
        <p:nvSpPr>
          <p:cNvPr id="8" name="Shape 6"/>
          <p:cNvSpPr/>
          <p:nvPr/>
        </p:nvSpPr>
        <p:spPr>
          <a:xfrm>
            <a:off x="2798064" y="1737360"/>
            <a:ext cx="2103120" cy="4206240"/>
          </a:xfrm>
          <a:prstGeom prst="roundRect">
            <a:avLst>
              <a:gd name="adj" fmla="val 6522"/>
            </a:avLst>
          </a:prstGeom>
          <a:solidFill>
            <a:srgbClr val="FFFFFF"/>
          </a:solidFill>
          <a:ln w="15875">
            <a:solidFill>
              <a:srgbClr val="E7E2F7"/>
            </a:solidFill>
            <a:prstDash val="solid"/>
          </a:ln>
        </p:spPr>
      </p:sp>
      <p:sp>
        <p:nvSpPr>
          <p:cNvPr id="9" name="Shape 7"/>
          <p:cNvSpPr/>
          <p:nvPr/>
        </p:nvSpPr>
        <p:spPr>
          <a:xfrm>
            <a:off x="3346704" y="1965960"/>
            <a:ext cx="1005840" cy="1005840"/>
          </a:xfrm>
          <a:prstGeom prst="ellipse">
            <a:avLst/>
          </a:prstGeom>
          <a:solidFill>
            <a:srgbClr val="FF7A59"/>
          </a:solidFill>
          <a:ln w="12700">
            <a:solidFill>
              <a:srgbClr val="FF7A59"/>
            </a:solidFill>
            <a:prstDash val="solid"/>
          </a:ln>
        </p:spPr>
      </p:sp>
      <p:sp>
        <p:nvSpPr>
          <p:cNvPr id="10" name="Text 8"/>
          <p:cNvSpPr/>
          <p:nvPr/>
        </p:nvSpPr>
        <p:spPr>
          <a:xfrm>
            <a:off x="3346704" y="1965960"/>
            <a:ext cx="1005840" cy="1005840"/>
          </a:xfrm>
          <a:prstGeom prst="rect">
            <a:avLst/>
          </a:prstGeom>
          <a:noFill/>
          <a:ln/>
        </p:spPr>
        <p:txBody>
          <a:bodyPr wrap="square" lIns="0" tIns="0" rIns="0" bIns="0" rtlCol="0" anchor="ctr"/>
          <a:lstStyle/>
          <a:p>
            <a:pPr algn="ctr" indent="0" marL="0">
              <a:buNone/>
            </a:pPr>
            <a:r>
              <a:rPr lang="en-US" sz="3400" dirty="0">
                <a:solidFill>
                  <a:srgbClr val="FFFFFF"/>
                </a:solidFill>
                <a:latin typeface="Secular One" pitchFamily="34" charset="0"/>
                <a:ea typeface="Secular One" pitchFamily="34" charset="-122"/>
                <a:cs typeface="Secular One" pitchFamily="34" charset="-120"/>
              </a:rPr>
              <a:t>2</a:t>
            </a:r>
            <a:endParaRPr lang="en-US" sz="3400" dirty="0"/>
          </a:p>
        </p:txBody>
      </p:sp>
      <p:sp>
        <p:nvSpPr>
          <p:cNvPr id="11" name="Text 9"/>
          <p:cNvSpPr/>
          <p:nvPr/>
        </p:nvSpPr>
        <p:spPr>
          <a:xfrm>
            <a:off x="2935224" y="3154680"/>
            <a:ext cx="1828800" cy="914400"/>
          </a:xfrm>
          <a:prstGeom prst="rect">
            <a:avLst/>
          </a:prstGeom>
          <a:noFill/>
          <a:ln/>
        </p:spPr>
        <p:txBody>
          <a:bodyPr wrap="square" lIns="0" tIns="0" rIns="0" bIns="0" rtlCol="0" anchor="ctr"/>
          <a:lstStyle/>
          <a:p>
            <a:pPr algn="ctr" indent="0" marL="0">
              <a:spcAft>
                <a:spcPts val="400"/>
              </a:spcAft>
              <a:buNone/>
            </a:pPr>
            <a:r>
              <a:rPr lang="en-US" altLang="en-US" sz="1900" dirty="0">
                <a:solidFill>
                  <a:srgbClr val="1F1A3D"/>
                </a:solidFill>
                <a:latin typeface="Secular One" pitchFamily="34" charset="0"/>
                <a:ea typeface="Secular One" pitchFamily="34" charset="-122"/>
                <a:cs typeface="Secular One" pitchFamily="34" charset="-120"/>
              </a:rPr>
              <a:t>Privacy first</a:t>
            </a:r>
            <a:endParaRPr lang="en-US" sz="1900" dirty="0"/>
          </a:p>
        </p:txBody>
      </p:sp>
      <p:sp>
        <p:nvSpPr>
          <p:cNvPr id="12" name="Text 10"/>
          <p:cNvSpPr/>
          <p:nvPr/>
        </p:nvSpPr>
        <p:spPr>
          <a:xfrm>
            <a:off x="2935224" y="4114800"/>
            <a:ext cx="1828800" cy="1554480"/>
          </a:xfrm>
          <a:prstGeom prst="rect">
            <a:avLst/>
          </a:prstGeom>
          <a:noFill/>
          <a:ln/>
        </p:spPr>
        <p:txBody>
          <a:bodyPr wrap="square" lIns="0" tIns="0" rIns="0" bIns="0" rtlCol="0" anchor="t"/>
          <a:lstStyle/>
          <a:p>
            <a:pPr algn="ctr" indent="0" marL="0">
              <a:spcAft>
                <a:spcPts val="400"/>
              </a:spcAft>
              <a:buNone/>
            </a:pPr>
            <a:r>
              <a:rPr lang="en-US" altLang="en-US" sz="1450" dirty="0">
                <a:solidFill>
                  <a:srgbClr val="6B6880"/>
                </a:solidFill>
                <a:latin typeface="IBM Plex Sans Hebrew" pitchFamily="34" charset="0"/>
                <a:ea typeface="IBM Plex Sans Hebrew" pitchFamily="34" charset="-122"/>
                <a:cs typeface="IBM Plex Sans Hebrew" pitchFamily="34" charset="-120"/>
              </a:rPr>
              <a:t>No ID numbers, cards, passwords or medical details</a:t>
            </a:r>
            <a:endParaRPr lang="en-US" sz="1450" dirty="0"/>
          </a:p>
        </p:txBody>
      </p:sp>
      <p:sp>
        <p:nvSpPr>
          <p:cNvPr id="13" name="Shape 11"/>
          <p:cNvSpPr/>
          <p:nvPr/>
        </p:nvSpPr>
        <p:spPr>
          <a:xfrm>
            <a:off x="5020056" y="1737360"/>
            <a:ext cx="2103120" cy="4206240"/>
          </a:xfrm>
          <a:prstGeom prst="roundRect">
            <a:avLst>
              <a:gd name="adj" fmla="val 6522"/>
            </a:avLst>
          </a:prstGeom>
          <a:solidFill>
            <a:srgbClr val="FFFFFF"/>
          </a:solidFill>
          <a:ln w="15875">
            <a:solidFill>
              <a:srgbClr val="E7E2F7"/>
            </a:solidFill>
            <a:prstDash val="solid"/>
          </a:ln>
        </p:spPr>
      </p:sp>
      <p:sp>
        <p:nvSpPr>
          <p:cNvPr id="14" name="Shape 12"/>
          <p:cNvSpPr/>
          <p:nvPr/>
        </p:nvSpPr>
        <p:spPr>
          <a:xfrm>
            <a:off x="5568696" y="1965960"/>
            <a:ext cx="1005840" cy="1005840"/>
          </a:xfrm>
          <a:prstGeom prst="ellipse">
            <a:avLst/>
          </a:prstGeom>
          <a:solidFill>
            <a:srgbClr val="2EC4B6"/>
          </a:solidFill>
          <a:ln w="12700">
            <a:solidFill>
              <a:srgbClr val="2EC4B6"/>
            </a:solidFill>
            <a:prstDash val="solid"/>
          </a:ln>
        </p:spPr>
      </p:sp>
      <p:sp>
        <p:nvSpPr>
          <p:cNvPr id="15" name="Text 13"/>
          <p:cNvSpPr/>
          <p:nvPr/>
        </p:nvSpPr>
        <p:spPr>
          <a:xfrm>
            <a:off x="5568696" y="1965960"/>
            <a:ext cx="1005840" cy="1005840"/>
          </a:xfrm>
          <a:prstGeom prst="rect">
            <a:avLst/>
          </a:prstGeom>
          <a:noFill/>
          <a:ln/>
        </p:spPr>
        <p:txBody>
          <a:bodyPr wrap="square" lIns="0" tIns="0" rIns="0" bIns="0" rtlCol="0" anchor="ctr"/>
          <a:lstStyle/>
          <a:p>
            <a:pPr algn="ctr" indent="0" marL="0">
              <a:buNone/>
            </a:pPr>
            <a:r>
              <a:rPr lang="en-US" sz="3400" dirty="0">
                <a:solidFill>
                  <a:srgbClr val="FFFFFF"/>
                </a:solidFill>
                <a:latin typeface="Secular One" pitchFamily="34" charset="0"/>
                <a:ea typeface="Secular One" pitchFamily="34" charset="-122"/>
                <a:cs typeface="Secular One" pitchFamily="34" charset="-120"/>
              </a:rPr>
              <a:t>3</a:t>
            </a:r>
            <a:endParaRPr lang="en-US" sz="3400" dirty="0"/>
          </a:p>
        </p:txBody>
      </p:sp>
      <p:sp>
        <p:nvSpPr>
          <p:cNvPr id="16" name="Text 14"/>
          <p:cNvSpPr/>
          <p:nvPr/>
        </p:nvSpPr>
        <p:spPr>
          <a:xfrm>
            <a:off x="5157216" y="3154680"/>
            <a:ext cx="1828800" cy="914400"/>
          </a:xfrm>
          <a:prstGeom prst="rect">
            <a:avLst/>
          </a:prstGeom>
          <a:noFill/>
          <a:ln/>
        </p:spPr>
        <p:txBody>
          <a:bodyPr wrap="square" lIns="0" tIns="0" rIns="0" bIns="0" rtlCol="0" anchor="ctr"/>
          <a:lstStyle/>
          <a:p>
            <a:pPr algn="ctr" indent="0" marL="0">
              <a:spcAft>
                <a:spcPts val="400"/>
              </a:spcAft>
              <a:buNone/>
            </a:pPr>
            <a:r>
              <a:rPr lang="en-US" altLang="en-US" sz="1900" dirty="0">
                <a:solidFill>
                  <a:srgbClr val="1F1A3D"/>
                </a:solidFill>
                <a:latin typeface="Secular One" pitchFamily="34" charset="0"/>
                <a:ea typeface="Secular One" pitchFamily="34" charset="-122"/>
                <a:cs typeface="Secular One" pitchFamily="34" charset="-120"/>
              </a:rPr>
              <a:t>Have a conversation</a:t>
            </a:r>
            <a:endParaRPr lang="en-US" sz="1900" dirty="0"/>
          </a:p>
        </p:txBody>
      </p:sp>
      <p:sp>
        <p:nvSpPr>
          <p:cNvPr id="17" name="Text 15"/>
          <p:cNvSpPr/>
          <p:nvPr/>
        </p:nvSpPr>
        <p:spPr>
          <a:xfrm>
            <a:off x="5157216" y="4114800"/>
            <a:ext cx="1828800" cy="1554480"/>
          </a:xfrm>
          <a:prstGeom prst="rect">
            <a:avLst/>
          </a:prstGeom>
          <a:noFill/>
          <a:ln/>
        </p:spPr>
        <p:txBody>
          <a:bodyPr wrap="square" lIns="0" tIns="0" rIns="0" bIns="0" rtlCol="0" anchor="t"/>
          <a:lstStyle/>
          <a:p>
            <a:pPr algn="ctr" indent="0" marL="0">
              <a:spcAft>
                <a:spcPts val="400"/>
              </a:spcAft>
              <a:buNone/>
            </a:pPr>
            <a:r>
              <a:rPr lang="en-US" altLang="en-US" sz="1450" dirty="0">
                <a:solidFill>
                  <a:srgbClr val="6B6880"/>
                </a:solidFill>
                <a:latin typeface="IBM Plex Sans Hebrew" pitchFamily="34" charset="0"/>
                <a:ea typeface="IBM Plex Sans Hebrew" pitchFamily="34" charset="-122"/>
                <a:cs typeface="IBM Plex Sans Hebrew" pitchFamily="34" charset="-120"/>
              </a:rPr>
              <a:t>"Shorter", "3 options", "Ask me first"</a:t>
            </a:r>
            <a:endParaRPr lang="en-US" sz="1450" dirty="0"/>
          </a:p>
        </p:txBody>
      </p:sp>
      <p:sp>
        <p:nvSpPr>
          <p:cNvPr id="18" name="Shape 16"/>
          <p:cNvSpPr/>
          <p:nvPr/>
        </p:nvSpPr>
        <p:spPr>
          <a:xfrm>
            <a:off x="7242048" y="1737360"/>
            <a:ext cx="2103120" cy="4206240"/>
          </a:xfrm>
          <a:prstGeom prst="roundRect">
            <a:avLst>
              <a:gd name="adj" fmla="val 6522"/>
            </a:avLst>
          </a:prstGeom>
          <a:solidFill>
            <a:srgbClr val="FFFFFF"/>
          </a:solidFill>
          <a:ln w="15875">
            <a:solidFill>
              <a:srgbClr val="E7E2F7"/>
            </a:solidFill>
            <a:prstDash val="solid"/>
          </a:ln>
        </p:spPr>
      </p:sp>
      <p:sp>
        <p:nvSpPr>
          <p:cNvPr id="19" name="Shape 17"/>
          <p:cNvSpPr/>
          <p:nvPr/>
        </p:nvSpPr>
        <p:spPr>
          <a:xfrm>
            <a:off x="7790688" y="1965960"/>
            <a:ext cx="1005840" cy="1005840"/>
          </a:xfrm>
          <a:prstGeom prst="ellipse">
            <a:avLst/>
          </a:prstGeom>
          <a:solidFill>
            <a:srgbClr val="FFC547"/>
          </a:solidFill>
          <a:ln w="12700">
            <a:solidFill>
              <a:srgbClr val="FFC547"/>
            </a:solidFill>
            <a:prstDash val="solid"/>
          </a:ln>
        </p:spPr>
      </p:sp>
      <p:sp>
        <p:nvSpPr>
          <p:cNvPr id="20" name="Text 18"/>
          <p:cNvSpPr/>
          <p:nvPr/>
        </p:nvSpPr>
        <p:spPr>
          <a:xfrm>
            <a:off x="7790688" y="1965960"/>
            <a:ext cx="1005840" cy="1005840"/>
          </a:xfrm>
          <a:prstGeom prst="rect">
            <a:avLst/>
          </a:prstGeom>
          <a:noFill/>
          <a:ln/>
        </p:spPr>
        <p:txBody>
          <a:bodyPr wrap="square" lIns="0" tIns="0" rIns="0" bIns="0" rtlCol="0" anchor="ctr"/>
          <a:lstStyle/>
          <a:p>
            <a:pPr algn="ctr" indent="0" marL="0">
              <a:buNone/>
            </a:pPr>
            <a:r>
              <a:rPr lang="en-US" sz="3400" dirty="0">
                <a:solidFill>
                  <a:srgbClr val="1F1A3D"/>
                </a:solidFill>
                <a:latin typeface="Secular One" pitchFamily="34" charset="0"/>
                <a:ea typeface="Secular One" pitchFamily="34" charset="-122"/>
                <a:cs typeface="Secular One" pitchFamily="34" charset="-120"/>
              </a:rPr>
              <a:t>4</a:t>
            </a:r>
            <a:endParaRPr lang="en-US" sz="3400" dirty="0"/>
          </a:p>
        </p:txBody>
      </p:sp>
      <p:sp>
        <p:nvSpPr>
          <p:cNvPr id="21" name="Text 19"/>
          <p:cNvSpPr/>
          <p:nvPr/>
        </p:nvSpPr>
        <p:spPr>
          <a:xfrm>
            <a:off x="7379208" y="3154680"/>
            <a:ext cx="1828800" cy="914400"/>
          </a:xfrm>
          <a:prstGeom prst="rect">
            <a:avLst/>
          </a:prstGeom>
          <a:noFill/>
          <a:ln/>
        </p:spPr>
        <p:txBody>
          <a:bodyPr wrap="square" lIns="0" tIns="0" rIns="0" bIns="0" rtlCol="0" anchor="ctr"/>
          <a:lstStyle/>
          <a:p>
            <a:pPr algn="ctr" indent="0" marL="0">
              <a:spcAft>
                <a:spcPts val="400"/>
              </a:spcAft>
              <a:buNone/>
            </a:pPr>
            <a:r>
              <a:rPr lang="en-US" altLang="en-US" sz="1900" dirty="0">
                <a:solidFill>
                  <a:srgbClr val="1F1A3D"/>
                </a:solidFill>
                <a:latin typeface="Secular One" pitchFamily="34" charset="0"/>
                <a:ea typeface="Secular One" pitchFamily="34" charset="-122"/>
                <a:cs typeface="Secular One" pitchFamily="34" charset="-120"/>
              </a:rPr>
              <a:t>Respect people</a:t>
            </a:r>
            <a:endParaRPr lang="en-US" sz="1900" dirty="0"/>
          </a:p>
        </p:txBody>
      </p:sp>
      <p:sp>
        <p:nvSpPr>
          <p:cNvPr id="22" name="Text 20"/>
          <p:cNvSpPr/>
          <p:nvPr/>
        </p:nvSpPr>
        <p:spPr>
          <a:xfrm>
            <a:off x="7379208" y="4114800"/>
            <a:ext cx="1828800" cy="1554480"/>
          </a:xfrm>
          <a:prstGeom prst="rect">
            <a:avLst/>
          </a:prstGeom>
          <a:noFill/>
          <a:ln/>
        </p:spPr>
        <p:txBody>
          <a:bodyPr wrap="square" lIns="0" tIns="0" rIns="0" bIns="0" rtlCol="0" anchor="t"/>
          <a:lstStyle/>
          <a:p>
            <a:pPr algn="ctr" indent="0" marL="0">
              <a:spcAft>
                <a:spcPts val="400"/>
              </a:spcAft>
              <a:buNone/>
            </a:pPr>
            <a:r>
              <a:rPr lang="en-US" altLang="en-US" sz="1450" dirty="0">
                <a:solidFill>
                  <a:srgbClr val="6B6880"/>
                </a:solidFill>
                <a:latin typeface="IBM Plex Sans Hebrew" pitchFamily="34" charset="0"/>
                <a:ea typeface="IBM Plex Sans Hebrew" pitchFamily="34" charset="-122"/>
                <a:cs typeface="IBM Plex Sans Hebrew" pitchFamily="34" charset="-120"/>
              </a:rPr>
              <a:t>No picture or voice of a real person without permission</a:t>
            </a:r>
            <a:endParaRPr lang="en-US" sz="1450" dirty="0"/>
          </a:p>
        </p:txBody>
      </p:sp>
      <p:sp>
        <p:nvSpPr>
          <p:cNvPr id="23" name="Shape 21"/>
          <p:cNvSpPr/>
          <p:nvPr/>
        </p:nvSpPr>
        <p:spPr>
          <a:xfrm>
            <a:off x="9464040" y="1737360"/>
            <a:ext cx="2103120" cy="4206240"/>
          </a:xfrm>
          <a:prstGeom prst="roundRect">
            <a:avLst>
              <a:gd name="adj" fmla="val 6522"/>
            </a:avLst>
          </a:prstGeom>
          <a:solidFill>
            <a:srgbClr val="FFFFFF"/>
          </a:solidFill>
          <a:ln w="15875">
            <a:solidFill>
              <a:srgbClr val="E7E2F7"/>
            </a:solidFill>
            <a:prstDash val="solid"/>
          </a:ln>
        </p:spPr>
      </p:sp>
      <p:sp>
        <p:nvSpPr>
          <p:cNvPr id="24" name="Shape 22"/>
          <p:cNvSpPr/>
          <p:nvPr/>
        </p:nvSpPr>
        <p:spPr>
          <a:xfrm>
            <a:off x="10012680" y="1965960"/>
            <a:ext cx="1005840" cy="1005840"/>
          </a:xfrm>
          <a:prstGeom prst="ellipse">
            <a:avLst/>
          </a:prstGeom>
          <a:solidFill>
            <a:srgbClr val="1F1A3D"/>
          </a:solidFill>
          <a:ln w="12700">
            <a:solidFill>
              <a:srgbClr val="1F1A3D"/>
            </a:solidFill>
            <a:prstDash val="solid"/>
          </a:ln>
        </p:spPr>
      </p:sp>
      <p:sp>
        <p:nvSpPr>
          <p:cNvPr id="25" name="Text 23"/>
          <p:cNvSpPr/>
          <p:nvPr/>
        </p:nvSpPr>
        <p:spPr>
          <a:xfrm>
            <a:off x="10012680" y="1965960"/>
            <a:ext cx="1005840" cy="1005840"/>
          </a:xfrm>
          <a:prstGeom prst="rect">
            <a:avLst/>
          </a:prstGeom>
          <a:noFill/>
          <a:ln/>
        </p:spPr>
        <p:txBody>
          <a:bodyPr wrap="square" lIns="0" tIns="0" rIns="0" bIns="0" rtlCol="0" anchor="ctr"/>
          <a:lstStyle/>
          <a:p>
            <a:pPr algn="ctr" indent="0" marL="0">
              <a:buNone/>
            </a:pPr>
            <a:r>
              <a:rPr lang="en-US" sz="3400" dirty="0">
                <a:solidFill>
                  <a:srgbClr val="FFFFFF"/>
                </a:solidFill>
                <a:latin typeface="Secular One" pitchFamily="34" charset="0"/>
                <a:ea typeface="Secular One" pitchFamily="34" charset="-122"/>
                <a:cs typeface="Secular One" pitchFamily="34" charset="-120"/>
              </a:rPr>
              <a:t>5</a:t>
            </a:r>
            <a:endParaRPr lang="en-US" sz="3400" dirty="0"/>
          </a:p>
        </p:txBody>
      </p:sp>
      <p:sp>
        <p:nvSpPr>
          <p:cNvPr id="26" name="Text 24"/>
          <p:cNvSpPr/>
          <p:nvPr/>
        </p:nvSpPr>
        <p:spPr>
          <a:xfrm>
            <a:off x="9601200" y="3154680"/>
            <a:ext cx="1828800" cy="914400"/>
          </a:xfrm>
          <a:prstGeom prst="rect">
            <a:avLst/>
          </a:prstGeom>
          <a:noFill/>
          <a:ln/>
        </p:spPr>
        <p:txBody>
          <a:bodyPr wrap="square" lIns="0" tIns="0" rIns="0" bIns="0" rtlCol="0" anchor="ctr"/>
          <a:lstStyle/>
          <a:p>
            <a:pPr algn="ctr" indent="0" marL="0">
              <a:spcAft>
                <a:spcPts val="400"/>
              </a:spcAft>
              <a:buNone/>
            </a:pPr>
            <a:r>
              <a:rPr lang="en-US" altLang="en-US" sz="1900" dirty="0">
                <a:solidFill>
                  <a:srgbClr val="1F1A3D"/>
                </a:solidFill>
                <a:latin typeface="Secular One" pitchFamily="34" charset="0"/>
                <a:ea typeface="Secular One" pitchFamily="34" charset="-122"/>
                <a:cs typeface="Secular One" pitchFamily="34" charset="-120"/>
              </a:rPr>
              <a:t>Have fun</a:t>
            </a:r>
            <a:endParaRPr lang="en-US" sz="1900" dirty="0"/>
          </a:p>
        </p:txBody>
      </p:sp>
      <p:sp>
        <p:nvSpPr>
          <p:cNvPr id="27" name="Text 25"/>
          <p:cNvSpPr/>
          <p:nvPr/>
        </p:nvSpPr>
        <p:spPr>
          <a:xfrm>
            <a:off x="9601200" y="4114800"/>
            <a:ext cx="1828800" cy="1554480"/>
          </a:xfrm>
          <a:prstGeom prst="rect">
            <a:avLst/>
          </a:prstGeom>
          <a:noFill/>
          <a:ln/>
        </p:spPr>
        <p:txBody>
          <a:bodyPr wrap="square" lIns="0" tIns="0" rIns="0" bIns="0" rtlCol="0" anchor="t"/>
          <a:lstStyle/>
          <a:p>
            <a:pPr algn="ctr" indent="0" marL="0">
              <a:spcAft>
                <a:spcPts val="400"/>
              </a:spcAft>
              <a:buNone/>
            </a:pPr>
            <a:r>
              <a:rPr lang="en-US" altLang="en-US" sz="1450" dirty="0">
                <a:solidFill>
                  <a:srgbClr val="6B6880"/>
                </a:solidFill>
                <a:latin typeface="IBM Plex Sans Hebrew" pitchFamily="34" charset="0"/>
                <a:ea typeface="IBM Plex Sans Hebrew" pitchFamily="34" charset="-122"/>
                <a:cs typeface="IBM Plex Sans Hebrew" pitchFamily="34" charset="-120"/>
              </a:rPr>
              <a:t>No silly questions. AI never judges</a:t>
            </a:r>
            <a:endParaRPr lang="en-US" sz="1450" dirty="0"/>
          </a:p>
        </p:txBody>
      </p:sp>
      <p:sp>
        <p:nvSpPr>
          <p:cNvPr id="28" name="olam-copyright-footer"/>
          <p:cNvSpPr txBox="1"/>
          <p:nvPr/>
        </p:nvSpPr>
        <p:spPr>
          <a:xfrm>
            <a:off x="0" y="6549390"/>
            <a:ext cx="12192000" cy="308610"/>
          </a:xfrm>
          <a:prstGeom prst="rect">
            <a:avLst/>
          </a:prstGeom>
          <a:noFill/>
        </p:spPr>
        <p:txBody>
          <a:bodyPr wrap="square">
            <a:spAutoFit/>
          </a:bodyPr>
          <a:lstStyle/>
          <a:p>
            <a:pPr algn="ctr"/>
            <a:r>
              <a:rPr sz="800">
                <a:solidFill>
                  <a:srgbClr val="8A8A99"/>
                </a:solidFill>
                <a:latin typeface="Rubik"/>
              </a:rPr>
              <a:t>© Amram Abramovich · Olam HaChesed · All rights reserved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8F1"/>
        </a:solidFill>
      </p:bgPr>
    </p:bg>
    <p:spTree>
      <p:nvGrpSpPr>
        <p:cNvPr id="1" name=""/>
        <p:cNvGrpSpPr/>
        <p:nvPr/>
      </p:nvGrpSpPr>
      <p:grpSpPr>
        <a:xfrm>
          <a:off x="0" y="0"/>
          <a:ext cx="0" cy="0"/>
          <a:chOff x="0" y="0"/>
          <a:chExt cx="0" cy="0"/>
        </a:xfrm>
      </p:grpSpPr>
      <p:sp>
        <p:nvSpPr>
          <p:cNvPr id="2" name="Text 0"/>
          <p:cNvSpPr/>
          <p:nvPr/>
        </p:nvSpPr>
        <p:spPr>
          <a:xfrm>
            <a:off x="548640" y="411480"/>
            <a:ext cx="11094415" cy="822960"/>
          </a:xfrm>
          <a:prstGeom prst="rect">
            <a:avLst/>
          </a:prstGeom>
          <a:noFill/>
          <a:ln/>
        </p:spPr>
        <p:txBody>
          <a:bodyPr wrap="square" lIns="0" tIns="0" rIns="0" bIns="0" rtlCol="0" anchor="ctr"/>
          <a:lstStyle/>
          <a:p>
            <a:pPr algn="l" indent="0" marL="0">
              <a:spcAft>
                <a:spcPts val="400"/>
              </a:spcAft>
              <a:buNone/>
            </a:pPr>
            <a:r>
              <a:rPr lang="en-US" altLang="en-US" sz="3400" dirty="0">
                <a:solidFill>
                  <a:srgbClr val="6C4CF5"/>
                </a:solidFill>
                <a:latin typeface="Secular One" pitchFamily="34" charset="0"/>
                <a:ea typeface="Secular One" pitchFamily="34" charset="-122"/>
                <a:cs typeface="Secular One" pitchFamily="34" charset="-120"/>
              </a:rPr>
              <a:t>Start free. Subscribe only if something's missing.</a:t>
            </a:r>
            <a:endParaRPr lang="en-US" sz="3400" dirty="0"/>
          </a:p>
        </p:txBody>
      </p:sp>
      <p:sp>
        <p:nvSpPr>
          <p:cNvPr id="3" name="Text 1"/>
          <p:cNvSpPr/>
          <p:nvPr/>
        </p:nvSpPr>
        <p:spPr>
          <a:xfrm>
            <a:off x="548640" y="1280160"/>
            <a:ext cx="11094415" cy="457200"/>
          </a:xfrm>
          <a:prstGeom prst="rect">
            <a:avLst/>
          </a:prstGeom>
          <a:noFill/>
          <a:ln/>
        </p:spPr>
        <p:txBody>
          <a:bodyPr wrap="square" lIns="0" tIns="0" rIns="0" bIns="0" rtlCol="0" anchor="t"/>
          <a:lstStyle/>
          <a:p>
            <a:pPr algn="l" indent="0" marL="0">
              <a:spcAft>
                <a:spcPts val="400"/>
              </a:spcAft>
              <a:buNone/>
            </a:pPr>
            <a:r>
              <a:rPr lang="en-US" altLang="en-US" sz="1600" dirty="0">
                <a:solidFill>
                  <a:srgbClr val="6B6880"/>
                </a:solidFill>
                <a:latin typeface="IBM Plex Sans Hebrew" pitchFamily="34" charset="0"/>
                <a:ea typeface="IBM Plex Sans Hebrew" pitchFamily="34" charset="-122"/>
                <a:cs typeface="IBM Plex Sans Hebrew" pitchFamily="34" charset="-120"/>
              </a:rPr>
              <a:t>All prices are approximate, in US dollars per month, before tax, as of October 2026, and subject to change</a:t>
            </a:r>
            <a:endParaRPr lang="en-US" sz="1600" dirty="0"/>
          </a:p>
        </p:txBody>
      </p:sp>
      <p:graphicFrame>
        <p:nvGraphicFramePr>
          <p:cNvPr id="30" name="Table 0"/>
          <p:cNvGraphicFramePr>
            <a:graphicFrameLocks noGrp="1"/>
          </p:cNvGraphicFramePr>
          <p:nvPr>
            <p:extLst>
              <p:ext uri="{D42A27DB-BD31-4B8C-83A1-F6EECF244321}">
                <p14:modId xmlns:p14="http://schemas.microsoft.com/office/powerpoint/2010/main" val="1579011935"/>
              </p:ext>
            </p:extLst>
          </p:nvPr>
        </p:nvGraphicFramePr>
        <p:xfrm>
          <a:off x="548640" y="1874520"/>
          <a:ext cx="11094415" cy="914400"/>
        </p:xfrm>
        <a:graphic>
          <a:graphicData uri="http://schemas.openxmlformats.org/drawingml/2006/table">
            <a:tbl>
              <a:tblPr/>
              <a:tblGrid>
                <a:gridCol w="2011680"/>
                <a:gridCol w="3566160"/>
                <a:gridCol w="1920240"/>
                <a:gridCol w="3593592"/>
              </a:tblGrid>
              <a:tr h="566928">
                <a:tc>
                  <a:txBody>
                    <a:bodyPr/>
                    <a:lstStyle/>
                    <a:p>
                      <a:pPr algn="l" indent="0" marL="0">
                        <a:buNone/>
                      </a:pPr>
                      <a:r>
                        <a:rPr lang="en-US" altLang="en-US" sz="1500" b="1" dirty="0">
                          <a:solidFill>
                            <a:srgbClr val="FFFFFF"/>
                          </a:solidFill>
                          <a:latin typeface="IBM Plex Sans Hebrew" pitchFamily="34" charset="0"/>
                          <a:ea typeface="IBM Plex Sans Hebrew" pitchFamily="34" charset="-122"/>
                          <a:cs typeface="IBM Plex Sans Hebrew" pitchFamily="34" charset="-120"/>
                        </a:rPr>
                        <a:t>Category</a:t>
                      </a:r>
                      <a:endParaRPr lang="en-US"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6C4CF5"/>
                    </a:solidFill>
                  </a:tcPr>
                </a:tc>
                <a:tc>
                  <a:txBody>
                    <a:bodyPr/>
                    <a:lstStyle/>
                    <a:p>
                      <a:pPr algn="l" indent="0" marL="0">
                        <a:buNone/>
                      </a:pPr>
                      <a:r>
                        <a:rPr lang="en-US" altLang="en-US" sz="1500" b="1" dirty="0">
                          <a:solidFill>
                            <a:srgbClr val="FFFFFF"/>
                          </a:solidFill>
                          <a:latin typeface="IBM Plex Sans Hebrew" pitchFamily="34" charset="0"/>
                          <a:ea typeface="IBM Plex Sans Hebrew" pitchFamily="34" charset="-122"/>
                          <a:cs typeface="IBM Plex Sans Hebrew" pitchFamily="34" charset="-120"/>
                        </a:rPr>
                        <a:t>Tool</a:t>
                      </a:r>
                      <a:endParaRPr lang="en-US"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6C4CF5"/>
                    </a:solidFill>
                  </a:tcPr>
                </a:tc>
                <a:tc>
                  <a:txBody>
                    <a:bodyPr/>
                    <a:lstStyle/>
                    <a:p>
                      <a:pPr algn="l" indent="0" marL="0">
                        <a:buNone/>
                      </a:pPr>
                      <a:r>
                        <a:rPr lang="en-US" altLang="en-US" sz="1500" b="1" dirty="0">
                          <a:solidFill>
                            <a:srgbClr val="FFFFFF"/>
                          </a:solidFill>
                          <a:latin typeface="IBM Plex Sans Hebrew" pitchFamily="34" charset="0"/>
                          <a:ea typeface="IBM Plex Sans Hebrew" pitchFamily="34" charset="-122"/>
                          <a:cs typeface="IBM Plex Sans Hebrew" pitchFamily="34" charset="-120"/>
                        </a:rPr>
                        <a:t>Free?</a:t>
                      </a:r>
                      <a:endParaRPr lang="en-US"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6C4CF5"/>
                    </a:solidFill>
                  </a:tcPr>
                </a:tc>
                <a:tc>
                  <a:txBody>
                    <a:bodyPr/>
                    <a:lstStyle/>
                    <a:p>
                      <a:pPr algn="l" indent="0" marL="0">
                        <a:buNone/>
                      </a:pPr>
                      <a:r>
                        <a:rPr lang="en-US" altLang="en-US" sz="1500" b="1" dirty="0">
                          <a:solidFill>
                            <a:srgbClr val="FFFFFF"/>
                          </a:solidFill>
                          <a:latin typeface="IBM Plex Sans Hebrew" pitchFamily="34" charset="0"/>
                          <a:ea typeface="IBM Plex Sans Hebrew" pitchFamily="34" charset="-122"/>
                          <a:cs typeface="IBM Plex Sans Hebrew" pitchFamily="34" charset="-120"/>
                        </a:rPr>
                        <a:t>Plan (approx.)</a:t>
                      </a:r>
                      <a:endParaRPr lang="en-US"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6C4CF5"/>
                    </a:solidFill>
                  </a:tcPr>
                </a:tc>
              </a:tr>
              <a:tr h="566928">
                <a:tc>
                  <a:txBody>
                    <a:bodyPr/>
                    <a:lstStyle/>
                    <a:p>
                      <a:pPr algn="l" indent="0" marL="0">
                        <a:buNone/>
                      </a:pPr>
                      <a:r>
                        <a:rPr lang="en-US" altLang="en-US" sz="1500" dirty="0">
                          <a:solidFill>
                            <a:srgbClr val="1F1A3D"/>
                          </a:solidFill>
                          <a:latin typeface="IBM Plex Sans Hebrew" pitchFamily="34" charset="0"/>
                          <a:ea typeface="IBM Plex Sans Hebrew" pitchFamily="34" charset="-122"/>
                          <a:cs typeface="IBM Plex Sans Hebrew" pitchFamily="34" charset="-120"/>
                        </a:rPr>
                        <a:t>Chat assistants</a:t>
                      </a:r>
                      <a:endParaRPr lang="en-US"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algn="l" indent="0" marL="0">
                        <a:buNone/>
                      </a:pPr>
                      <a:r>
                        <a:rPr lang="en-US" altLang="en-US" sz="1500" dirty="0">
                          <a:solidFill>
                            <a:srgbClr val="1F1A3D"/>
                          </a:solidFill>
                          <a:latin typeface="IBM Plex Sans Hebrew" pitchFamily="34" charset="0"/>
                          <a:ea typeface="IBM Plex Sans Hebrew" pitchFamily="34" charset="-122"/>
                          <a:cs typeface="IBM Plex Sans Hebrew" pitchFamily="34" charset="-120"/>
                        </a:rPr>
                        <a:t>ChatGPT · Gemini · Claude · Grok</a:t>
                      </a:r>
                      <a:endParaRPr lang="en-US"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algn="l" indent="0" marL="0">
                        <a:buNone/>
                      </a:pPr>
                      <a:r>
                        <a:rPr lang="en-US" altLang="en-US" sz="1500" dirty="0">
                          <a:solidFill>
                            <a:srgbClr val="1F1A3D"/>
                          </a:solidFill>
                          <a:latin typeface="IBM Plex Sans Hebrew" pitchFamily="34" charset="0"/>
                          <a:ea typeface="IBM Plex Sans Hebrew" pitchFamily="34" charset="-122"/>
                          <a:cs typeface="IBM Plex Sans Hebrew" pitchFamily="34" charset="-120"/>
                        </a:rPr>
                        <a:t>Yes</a:t>
                      </a:r>
                      <a:endParaRPr lang="en-US"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algn="l" indent="0" marL="0">
                        <a:buNone/>
                      </a:pPr>
                      <a:r>
                        <a:rPr lang="en-US" altLang="en-US" sz="1500" dirty="0">
                          <a:solidFill>
                            <a:srgbClr val="1F1A3D"/>
                          </a:solidFill>
                          <a:latin typeface="IBM Plex Sans Hebrew" pitchFamily="34" charset="0"/>
                          <a:ea typeface="IBM Plex Sans Hebrew" pitchFamily="34" charset="-122"/>
                          <a:cs typeface="IBM Plex Sans Hebrew" pitchFamily="34" charset="-120"/>
                        </a:rPr>
                        <a:t>Around $20 (cheaper tiers exist too)</a:t>
                      </a:r>
                      <a:endParaRPr lang="en-US"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r>
              <a:tr h="566928">
                <a:tc>
                  <a:txBody>
                    <a:bodyPr/>
                    <a:lstStyle/>
                    <a:p>
                      <a:pPr algn="l" indent="0" marL="0">
                        <a:buNone/>
                      </a:pPr>
                      <a:r>
                        <a:rPr lang="en-US" altLang="en-US" sz="1500" dirty="0">
                          <a:solidFill>
                            <a:srgbClr val="1F1A3D"/>
                          </a:solidFill>
                          <a:latin typeface="IBM Plex Sans Hebrew" pitchFamily="34" charset="0"/>
                          <a:ea typeface="IBM Plex Sans Hebrew" pitchFamily="34" charset="-122"/>
                          <a:cs typeface="IBM Plex Sans Hebrew" pitchFamily="34" charset="-120"/>
                        </a:rPr>
                        <a:t>Search</a:t>
                      </a:r>
                      <a:endParaRPr lang="en-US"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c>
                  <a:txBody>
                    <a:bodyPr/>
                    <a:lstStyle/>
                    <a:p>
                      <a:pPr algn="l" indent="0" marL="0">
                        <a:buNone/>
                      </a:pPr>
                      <a:r>
                        <a:rPr lang="en-US" altLang="en-US" sz="1500" dirty="0">
                          <a:solidFill>
                            <a:srgbClr val="1F1A3D"/>
                          </a:solidFill>
                          <a:latin typeface="IBM Plex Sans Hebrew" pitchFamily="34" charset="0"/>
                          <a:ea typeface="IBM Plex Sans Hebrew" pitchFamily="34" charset="-122"/>
                          <a:cs typeface="IBM Plex Sans Hebrew" pitchFamily="34" charset="-120"/>
                        </a:rPr>
                        <a:t>Perplexity</a:t>
                      </a:r>
                      <a:endParaRPr lang="en-US"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c>
                  <a:txBody>
                    <a:bodyPr/>
                    <a:lstStyle/>
                    <a:p>
                      <a:pPr algn="l" indent="0" marL="0">
                        <a:buNone/>
                      </a:pPr>
                      <a:r>
                        <a:rPr lang="en-US" altLang="en-US" sz="1500" dirty="0">
                          <a:solidFill>
                            <a:srgbClr val="1F1A3D"/>
                          </a:solidFill>
                          <a:latin typeface="IBM Plex Sans Hebrew" pitchFamily="34" charset="0"/>
                          <a:ea typeface="IBM Plex Sans Hebrew" pitchFamily="34" charset="-122"/>
                          <a:cs typeface="IBM Plex Sans Hebrew" pitchFamily="34" charset="-120"/>
                        </a:rPr>
                        <a:t>Yes</a:t>
                      </a:r>
                      <a:endParaRPr lang="en-US"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c>
                  <a:txBody>
                    <a:bodyPr/>
                    <a:lstStyle/>
                    <a:p>
                      <a:pPr algn="l" indent="0" marL="0">
                        <a:buNone/>
                      </a:pPr>
                      <a:r>
                        <a:rPr lang="en-US" altLang="en-US" sz="1500" dirty="0">
                          <a:solidFill>
                            <a:srgbClr val="1F1A3D"/>
                          </a:solidFill>
                          <a:latin typeface="IBM Plex Sans Hebrew" pitchFamily="34" charset="0"/>
                          <a:ea typeface="IBM Plex Sans Hebrew" pitchFamily="34" charset="-122"/>
                          <a:cs typeface="IBM Plex Sans Hebrew" pitchFamily="34" charset="-120"/>
                        </a:rPr>
                        <a:t>Pro about $20</a:t>
                      </a:r>
                      <a:endParaRPr lang="en-US"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r>
              <a:tr h="566928">
                <a:tc>
                  <a:txBody>
                    <a:bodyPr/>
                    <a:lstStyle/>
                    <a:p>
                      <a:pPr algn="l" indent="0" marL="0">
                        <a:buNone/>
                      </a:pPr>
                      <a:r>
                        <a:rPr lang="en-US" altLang="en-US" sz="1500" dirty="0">
                          <a:solidFill>
                            <a:srgbClr val="1F1A3D"/>
                          </a:solidFill>
                          <a:latin typeface="IBM Plex Sans Hebrew" pitchFamily="34" charset="0"/>
                          <a:ea typeface="IBM Plex Sans Hebrew" pitchFamily="34" charset="-122"/>
                          <a:cs typeface="IBM Plex Sans Hebrew" pitchFamily="34" charset="-120"/>
                        </a:rPr>
                        <a:t>Documents</a:t>
                      </a:r>
                      <a:endParaRPr lang="en-US"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algn="l" indent="0" marL="0">
                        <a:buNone/>
                      </a:pPr>
                      <a:r>
                        <a:rPr lang="en-US" altLang="en-US" sz="1500" dirty="0">
                          <a:solidFill>
                            <a:srgbClr val="1F1A3D"/>
                          </a:solidFill>
                          <a:latin typeface="IBM Plex Sans Hebrew" pitchFamily="34" charset="0"/>
                          <a:ea typeface="IBM Plex Sans Hebrew" pitchFamily="34" charset="-122"/>
                          <a:cs typeface="IBM Plex Sans Hebrew" pitchFamily="34" charset="-120"/>
                        </a:rPr>
                        <a:t>Gemini Notebook</a:t>
                      </a:r>
                      <a:endParaRPr lang="en-US"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algn="l" indent="0" marL="0">
                        <a:buNone/>
                      </a:pPr>
                      <a:r>
                        <a:rPr lang="en-US" altLang="en-US" sz="1500" dirty="0">
                          <a:solidFill>
                            <a:srgbClr val="1F1A3D"/>
                          </a:solidFill>
                          <a:latin typeface="IBM Plex Sans Hebrew" pitchFamily="34" charset="0"/>
                          <a:ea typeface="IBM Plex Sans Hebrew" pitchFamily="34" charset="-122"/>
                          <a:cs typeface="IBM Plex Sans Hebrew" pitchFamily="34" charset="-120"/>
                        </a:rPr>
                        <a:t>Yes</a:t>
                      </a:r>
                      <a:endParaRPr lang="en-US"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algn="l" indent="0" marL="0">
                        <a:buNone/>
                      </a:pPr>
                      <a:r>
                        <a:rPr lang="en-US" altLang="en-US" sz="1500" dirty="0">
                          <a:solidFill>
                            <a:srgbClr val="1F1A3D"/>
                          </a:solidFill>
                          <a:latin typeface="IBM Plex Sans Hebrew" pitchFamily="34" charset="0"/>
                          <a:ea typeface="IBM Plex Sans Hebrew" pitchFamily="34" charset="-122"/>
                          <a:cs typeface="IBM Plex Sans Hebrew" pitchFamily="34" charset="-120"/>
                        </a:rPr>
                        <a:t>Extra features with Google AI plans</a:t>
                      </a:r>
                      <a:endParaRPr lang="en-US"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r>
              <a:tr h="566928">
                <a:tc>
                  <a:txBody>
                    <a:bodyPr/>
                    <a:lstStyle/>
                    <a:p>
                      <a:pPr algn="l" indent="0" marL="0">
                        <a:buNone/>
                      </a:pPr>
                      <a:r>
                        <a:rPr lang="en-US" altLang="en-US" sz="1500" dirty="0">
                          <a:solidFill>
                            <a:srgbClr val="1F1A3D"/>
                          </a:solidFill>
                          <a:latin typeface="IBM Plex Sans Hebrew" pitchFamily="34" charset="0"/>
                          <a:ea typeface="IBM Plex Sans Hebrew" pitchFamily="34" charset="-122"/>
                          <a:cs typeface="IBM Plex Sans Hebrew" pitchFamily="34" charset="-120"/>
                        </a:rPr>
                        <a:t>Design</a:t>
                      </a:r>
                      <a:endParaRPr lang="en-US"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c>
                  <a:txBody>
                    <a:bodyPr/>
                    <a:lstStyle/>
                    <a:p>
                      <a:pPr algn="l" indent="0" marL="0">
                        <a:buNone/>
                      </a:pPr>
                      <a:r>
                        <a:rPr lang="en-US" altLang="en-US" sz="1500" dirty="0">
                          <a:solidFill>
                            <a:srgbClr val="1F1A3D"/>
                          </a:solidFill>
                          <a:latin typeface="IBM Plex Sans Hebrew" pitchFamily="34" charset="0"/>
                          <a:ea typeface="IBM Plex Sans Hebrew" pitchFamily="34" charset="-122"/>
                          <a:cs typeface="IBM Plex Sans Hebrew" pitchFamily="34" charset="-120"/>
                        </a:rPr>
                        <a:t>Canva</a:t>
                      </a:r>
                      <a:endParaRPr lang="en-US"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c>
                  <a:txBody>
                    <a:bodyPr/>
                    <a:lstStyle/>
                    <a:p>
                      <a:pPr algn="l" indent="0" marL="0">
                        <a:buNone/>
                      </a:pPr>
                      <a:r>
                        <a:rPr lang="en-US" altLang="en-US" sz="1500" dirty="0">
                          <a:solidFill>
                            <a:srgbClr val="1F1A3D"/>
                          </a:solidFill>
                          <a:latin typeface="IBM Plex Sans Hebrew" pitchFamily="34" charset="0"/>
                          <a:ea typeface="IBM Plex Sans Hebrew" pitchFamily="34" charset="-122"/>
                          <a:cs typeface="IBM Plex Sans Hebrew" pitchFamily="34" charset="-120"/>
                        </a:rPr>
                        <a:t>Yes</a:t>
                      </a:r>
                      <a:endParaRPr lang="en-US"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c>
                  <a:txBody>
                    <a:bodyPr/>
                    <a:lstStyle/>
                    <a:p>
                      <a:pPr algn="l" indent="0" marL="0">
                        <a:buNone/>
                      </a:pPr>
                      <a:r>
                        <a:rPr lang="en-US" altLang="en-US" sz="1500" dirty="0">
                          <a:solidFill>
                            <a:srgbClr val="1F1A3D"/>
                          </a:solidFill>
                          <a:latin typeface="IBM Plex Sans Hebrew" pitchFamily="34" charset="0"/>
                          <a:ea typeface="IBM Plex Sans Hebrew" pitchFamily="34" charset="-122"/>
                          <a:cs typeface="IBM Plex Sans Hebrew" pitchFamily="34" charset="-120"/>
                        </a:rPr>
                        <a:t>Pro, price varies by country</a:t>
                      </a:r>
                      <a:endParaRPr lang="en-US"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r>
              <a:tr h="566928">
                <a:tc>
                  <a:txBody>
                    <a:bodyPr/>
                    <a:lstStyle/>
                    <a:p>
                      <a:pPr algn="l" indent="0" marL="0">
                        <a:buNone/>
                      </a:pPr>
                      <a:r>
                        <a:rPr lang="en-US" altLang="en-US" sz="1500" dirty="0">
                          <a:solidFill>
                            <a:srgbClr val="1F1A3D"/>
                          </a:solidFill>
                          <a:latin typeface="IBM Plex Sans Hebrew" pitchFamily="34" charset="0"/>
                          <a:ea typeface="IBM Plex Sans Hebrew" pitchFamily="34" charset="-122"/>
                          <a:cs typeface="IBM Plex Sans Hebrew" pitchFamily="34" charset="-120"/>
                        </a:rPr>
                        <a:t>Music and voice</a:t>
                      </a:r>
                      <a:endParaRPr lang="en-US"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algn="l" indent="0" marL="0">
                        <a:buNone/>
                      </a:pPr>
                      <a:r>
                        <a:rPr lang="en-US" altLang="en-US" sz="1500" dirty="0">
                          <a:solidFill>
                            <a:srgbClr val="1F1A3D"/>
                          </a:solidFill>
                          <a:latin typeface="IBM Plex Sans Hebrew" pitchFamily="34" charset="0"/>
                          <a:ea typeface="IBM Plex Sans Hebrew" pitchFamily="34" charset="-122"/>
                          <a:cs typeface="IBM Plex Sans Hebrew" pitchFamily="34" charset="-120"/>
                        </a:rPr>
                        <a:t>Suno · ElevenLabs</a:t>
                      </a:r>
                      <a:endParaRPr lang="en-US"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algn="l" indent="0" marL="0">
                        <a:buNone/>
                      </a:pPr>
                      <a:r>
                        <a:rPr lang="en-US" altLang="en-US" sz="1500" dirty="0">
                          <a:solidFill>
                            <a:srgbClr val="1F1A3D"/>
                          </a:solidFill>
                          <a:latin typeface="IBM Plex Sans Hebrew" pitchFamily="34" charset="0"/>
                          <a:ea typeface="IBM Plex Sans Hebrew" pitchFamily="34" charset="-122"/>
                          <a:cs typeface="IBM Plex Sans Hebrew" pitchFamily="34" charset="-120"/>
                        </a:rPr>
                        <a:t>Limited</a:t>
                      </a:r>
                      <a:endParaRPr lang="en-US"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c>
                  <a:txBody>
                    <a:bodyPr/>
                    <a:lstStyle/>
                    <a:p>
                      <a:pPr algn="l" indent="0" marL="0">
                        <a:buNone/>
                      </a:pPr>
                      <a:r>
                        <a:rPr lang="en-US" altLang="en-US" sz="1500" dirty="0">
                          <a:solidFill>
                            <a:srgbClr val="1F1A3D"/>
                          </a:solidFill>
                          <a:latin typeface="IBM Plex Sans Hebrew" pitchFamily="34" charset="0"/>
                          <a:ea typeface="IBM Plex Sans Hebrew" pitchFamily="34" charset="-122"/>
                          <a:cs typeface="IBM Plex Sans Hebrew" pitchFamily="34" charset="-120"/>
                        </a:rPr>
                        <a:t>About $10 · from about $6</a:t>
                      </a:r>
                      <a:endParaRPr lang="en-US"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FFFFF"/>
                    </a:solidFill>
                  </a:tcPr>
                </a:tc>
              </a:tr>
              <a:tr h="566928">
                <a:tc>
                  <a:txBody>
                    <a:bodyPr/>
                    <a:lstStyle/>
                    <a:p>
                      <a:pPr algn="l" indent="0" marL="0">
                        <a:buNone/>
                      </a:pPr>
                      <a:r>
                        <a:rPr lang="en-US" altLang="en-US" sz="1500" dirty="0">
                          <a:solidFill>
                            <a:srgbClr val="1F1A3D"/>
                          </a:solidFill>
                          <a:latin typeface="IBM Plex Sans Hebrew" pitchFamily="34" charset="0"/>
                          <a:ea typeface="IBM Plex Sans Hebrew" pitchFamily="34" charset="-122"/>
                          <a:cs typeface="IBM Plex Sans Hebrew" pitchFamily="34" charset="-120"/>
                        </a:rPr>
                        <a:t>Video</a:t>
                      </a:r>
                      <a:endParaRPr lang="en-US"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c>
                  <a:txBody>
                    <a:bodyPr/>
                    <a:lstStyle/>
                    <a:p>
                      <a:pPr algn="l" indent="0" marL="0">
                        <a:buNone/>
                      </a:pPr>
                      <a:r>
                        <a:rPr lang="en-US" altLang="en-US" sz="1500" dirty="0">
                          <a:solidFill>
                            <a:srgbClr val="1F1A3D"/>
                          </a:solidFill>
                          <a:latin typeface="IBM Plex Sans Hebrew" pitchFamily="34" charset="0"/>
                          <a:ea typeface="IBM Plex Sans Hebrew" pitchFamily="34" charset="-122"/>
                          <a:cs typeface="IBM Plex Sans Hebrew" pitchFamily="34" charset="-120"/>
                        </a:rPr>
                        <a:t>Runway</a:t>
                      </a:r>
                      <a:endParaRPr lang="en-US"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c>
                  <a:txBody>
                    <a:bodyPr/>
                    <a:lstStyle/>
                    <a:p>
                      <a:pPr algn="l" indent="0" marL="0">
                        <a:buNone/>
                      </a:pPr>
                      <a:r>
                        <a:rPr lang="en-US" altLang="en-US" sz="1500" dirty="0">
                          <a:solidFill>
                            <a:srgbClr val="1F1A3D"/>
                          </a:solidFill>
                          <a:latin typeface="IBM Plex Sans Hebrew" pitchFamily="34" charset="0"/>
                          <a:ea typeface="IBM Plex Sans Hebrew" pitchFamily="34" charset="-122"/>
                          <a:cs typeface="IBM Plex Sans Hebrew" pitchFamily="34" charset="-120"/>
                        </a:rPr>
                        <a:t>One-time credits</a:t>
                      </a:r>
                      <a:endParaRPr lang="en-US"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c>
                  <a:txBody>
                    <a:bodyPr/>
                    <a:lstStyle/>
                    <a:p>
                      <a:pPr algn="l" indent="0" marL="0">
                        <a:buNone/>
                      </a:pPr>
                      <a:r>
                        <a:rPr lang="en-US" altLang="en-US" sz="1500" dirty="0">
                          <a:solidFill>
                            <a:srgbClr val="1F1A3D"/>
                          </a:solidFill>
                          <a:latin typeface="IBM Plex Sans Hebrew" pitchFamily="34" charset="0"/>
                          <a:ea typeface="IBM Plex Sans Hebrew" pitchFamily="34" charset="-122"/>
                          <a:cs typeface="IBM Plex Sans Hebrew" pitchFamily="34" charset="-120"/>
                        </a:rPr>
                        <a:t>From about $12–15</a:t>
                      </a:r>
                      <a:endParaRPr lang="en-US" sz="1500" dirty="0">
                        <a:latin typeface="IBM Plex Sans Hebrew" charset="0"/>
                        <a:ea typeface="IBM Plex Sans Hebrew" charset="0"/>
                        <a:cs typeface="IBM Plex Sans Hebrew" charset="0"/>
                      </a:endParaRPr>
                    </a:p>
                  </a:txBody>
                  <a:tcPr marL="101600" marR="101600" marT="50800" marB="50800" anchor="ctr">
                    <a:lnL w="9525" cap="flat" cmpd="sng" algn="ctr">
                      <a:solidFill>
                        <a:srgbClr val="D9D4EE"/>
                      </a:solidFill>
                      <a:prstDash val="solid"/>
                      <a:round/>
                      <a:headEnd type="none" w="med" len="med"/>
                      <a:tailEnd type="none" w="med" len="med"/>
                    </a:lnL>
                    <a:lnR w="9525" cap="flat" cmpd="sng" algn="ctr">
                      <a:solidFill>
                        <a:srgbClr val="D9D4EE"/>
                      </a:solidFill>
                      <a:prstDash val="solid"/>
                      <a:round/>
                      <a:headEnd type="none" w="med" len="med"/>
                      <a:tailEnd type="none" w="med" len="med"/>
                    </a:lnR>
                    <a:lnT w="9525" cap="flat" cmpd="sng" algn="ctr">
                      <a:solidFill>
                        <a:srgbClr val="D9D4EE"/>
                      </a:solidFill>
                      <a:prstDash val="solid"/>
                      <a:round/>
                      <a:headEnd type="none" w="med" len="med"/>
                      <a:tailEnd type="none" w="med" len="med"/>
                    </a:lnT>
                    <a:lnB w="9525" cap="flat" cmpd="sng" algn="ctr">
                      <a:solidFill>
                        <a:srgbClr val="D9D4EE"/>
                      </a:solidFill>
                      <a:prstDash val="solid"/>
                      <a:round/>
                      <a:headEnd type="none" w="med" len="med"/>
                      <a:tailEnd type="none" w="med" len="med"/>
                    </a:lnB>
                    <a:solidFill>
                      <a:srgbClr val="F1EDFF"/>
                    </a:solidFill>
                  </a:tcPr>
                </a:tc>
              </a:tr>
            </a:tbl>
          </a:graphicData>
        </a:graphic>
      </p:graphicFrame>
      <p:sp>
        <p:nvSpPr>
          <p:cNvPr id="5" name="Text 2"/>
          <p:cNvSpPr/>
          <p:nvPr/>
        </p:nvSpPr>
        <p:spPr>
          <a:xfrm>
            <a:off x="548640" y="6355080"/>
            <a:ext cx="11094415" cy="320040"/>
          </a:xfrm>
          <a:prstGeom prst="rect">
            <a:avLst/>
          </a:prstGeom>
          <a:noFill/>
          <a:ln/>
        </p:spPr>
        <p:txBody>
          <a:bodyPr wrap="square" lIns="0" tIns="0" rIns="0" bIns="0" rtlCol="0" anchor="t"/>
          <a:lstStyle/>
          <a:p>
            <a:pPr algn="l" indent="0" marL="0">
              <a:spcAft>
                <a:spcPts val="400"/>
              </a:spcAft>
              <a:buNone/>
            </a:pPr>
            <a:r>
              <a:rPr lang="en-US" altLang="en-US" sz="1000" dirty="0">
                <a:solidFill>
                  <a:srgbClr val="6B6880"/>
                </a:solidFill>
                <a:latin typeface="IBM Plex Sans Hebrew" pitchFamily="34" charset="0"/>
                <a:ea typeface="IBM Plex Sans Hebrew" pitchFamily="34" charset="-122"/>
                <a:cs typeface="IBM Plex Sans Hebrew" pitchFamily="34" charset="-120"/>
              </a:rPr>
              <a:t>Check the official pricing page before buying. Prices vary by country and are updated every few months.</a:t>
            </a:r>
            <a:endParaRPr lang="en-US" sz="1000" dirty="0"/>
          </a:p>
        </p:txBody>
      </p:sp>
      <p:sp>
        <p:nvSpPr>
          <p:cNvPr id="31" name="olam-copyright-footer"/>
          <p:cNvSpPr txBox="1"/>
          <p:nvPr/>
        </p:nvSpPr>
        <p:spPr>
          <a:xfrm>
            <a:off x="0" y="6549390"/>
            <a:ext cx="12192000" cy="308610"/>
          </a:xfrm>
          <a:prstGeom prst="rect">
            <a:avLst/>
          </a:prstGeom>
          <a:noFill/>
        </p:spPr>
        <p:txBody>
          <a:bodyPr wrap="square">
            <a:spAutoFit/>
          </a:bodyPr>
          <a:lstStyle/>
          <a:p>
            <a:pPr algn="ctr"/>
            <a:r>
              <a:rPr sz="800">
                <a:solidFill>
                  <a:srgbClr val="8A8A99"/>
                </a:solidFill>
                <a:latin typeface="Rubik"/>
              </a:rPr>
              <a:t>© Amram Abramovich · Olam HaChesed · All rights reserved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6C4CF5"/>
        </a:solidFill>
      </p:bgPr>
    </p:bg>
    <p:spTree>
      <p:nvGrpSpPr>
        <p:cNvPr id="1" name=""/>
        <p:cNvGrpSpPr/>
        <p:nvPr/>
      </p:nvGrpSpPr>
      <p:grpSpPr>
        <a:xfrm>
          <a:off x="0" y="0"/>
          <a:ext cx="0" cy="0"/>
          <a:chOff x="0" y="0"/>
          <a:chExt cx="0" cy="0"/>
        </a:xfrm>
      </p:grpSpPr>
      <p:pic>
        <p:nvPicPr>
          <p:cNvPr id="2" name="Image 0" descr="/workspace/courses/beginner-en/illustrations/trophy.png">    </p:cNvPr>
          <p:cNvPicPr>
            <a:picLocks noChangeAspect="1"/>
          </p:cNvPicPr>
          <p:nvPr/>
        </p:nvPicPr>
        <p:blipFill>
          <a:blip r:embed="rId1"/>
          <a:stretch>
            <a:fillRect/>
          </a:stretch>
        </p:blipFill>
        <p:spPr>
          <a:xfrm>
            <a:off x="5882335" y="914400"/>
            <a:ext cx="5852160" cy="4389120"/>
          </a:xfrm>
          <a:prstGeom prst="rect">
            <a:avLst/>
          </a:prstGeom>
        </p:spPr>
      </p:pic>
      <p:sp>
        <p:nvSpPr>
          <p:cNvPr id="3" name="Text 0"/>
          <p:cNvSpPr/>
          <p:nvPr/>
        </p:nvSpPr>
        <p:spPr>
          <a:xfrm>
            <a:off x="578815" y="1280160"/>
            <a:ext cx="5029200" cy="1097280"/>
          </a:xfrm>
          <a:prstGeom prst="rect">
            <a:avLst/>
          </a:prstGeom>
          <a:noFill/>
          <a:ln/>
        </p:spPr>
        <p:txBody>
          <a:bodyPr wrap="square" lIns="0" tIns="0" rIns="0" bIns="0" rtlCol="0" anchor="ctr"/>
          <a:lstStyle/>
          <a:p>
            <a:pPr algn="l" indent="0" marL="0">
              <a:spcAft>
                <a:spcPts val="400"/>
              </a:spcAft>
              <a:buNone/>
            </a:pPr>
            <a:r>
              <a:rPr lang="en-US" altLang="en-US" sz="5000" dirty="0">
                <a:solidFill>
                  <a:srgbClr val="FFFFFF"/>
                </a:solidFill>
                <a:latin typeface="Secular One" pitchFamily="34" charset="0"/>
                <a:ea typeface="Secular One" pitchFamily="34" charset="-122"/>
                <a:cs typeface="Secular One" pitchFamily="34" charset="-120"/>
              </a:rPr>
              <a:t>Congratulations!</a:t>
            </a:r>
            <a:endParaRPr lang="en-US" sz="5000" dirty="0"/>
          </a:p>
        </p:txBody>
      </p:sp>
      <p:sp>
        <p:nvSpPr>
          <p:cNvPr id="4" name="Text 1"/>
          <p:cNvSpPr/>
          <p:nvPr/>
        </p:nvSpPr>
        <p:spPr>
          <a:xfrm>
            <a:off x="578815" y="2514600"/>
            <a:ext cx="5029200" cy="1463040"/>
          </a:xfrm>
          <a:prstGeom prst="rect">
            <a:avLst/>
          </a:prstGeom>
          <a:noFill/>
          <a:ln/>
        </p:spPr>
        <p:txBody>
          <a:bodyPr wrap="square" lIns="0" tIns="0" rIns="0" bIns="0" rtlCol="0" anchor="t"/>
          <a:lstStyle/>
          <a:p>
            <a:pPr algn="l" indent="0" marL="0">
              <a:spcAft>
                <a:spcPts val="400"/>
              </a:spcAft>
              <a:buNone/>
            </a:pPr>
            <a:r>
              <a:rPr lang="en-US" altLang="en-US" sz="1900" dirty="0">
                <a:solidFill>
                  <a:srgbClr val="EDE9FF"/>
                </a:solidFill>
                <a:latin typeface="IBM Plex Sans Hebrew" pitchFamily="34" charset="0"/>
                <a:ea typeface="IBM Plex Sans Hebrew" pitchFamily="34" charset="-122"/>
                <a:cs typeface="IBM Plex Sans Hebrew" pitchFamily="34" charset="-120"/>
              </a:rPr>
              <a:t>Twenty days ago you'd only heard the word AI. Today you chat, write, design, compose, research and build, and you do it safely.</a:t>
            </a:r>
            <a:endParaRPr lang="en-US" sz="1900" dirty="0"/>
          </a:p>
        </p:txBody>
      </p:sp>
      <p:sp>
        <p:nvSpPr>
          <p:cNvPr id="5" name="Text 2"/>
          <p:cNvSpPr/>
          <p:nvPr/>
        </p:nvSpPr>
        <p:spPr>
          <a:xfrm>
            <a:off x="578815" y="4114800"/>
            <a:ext cx="5029200" cy="1280160"/>
          </a:xfrm>
          <a:prstGeom prst="rect">
            <a:avLst/>
          </a:prstGeom>
          <a:noFill/>
          <a:ln/>
        </p:spPr>
        <p:txBody>
          <a:bodyPr wrap="square" lIns="0" tIns="0" rIns="0" bIns="0" rtlCol="0" anchor="t"/>
          <a:lstStyle/>
          <a:p>
            <a:pPr algn="l" indent="0" marL="0">
              <a:spcAft>
                <a:spcPts val="400"/>
              </a:spcAft>
              <a:buNone/>
            </a:pPr>
            <a:r>
              <a:rPr lang="en-US" altLang="en-US" sz="1600" b="1" dirty="0">
                <a:solidFill>
                  <a:srgbClr val="FFC547"/>
                </a:solidFill>
                <a:latin typeface="IBM Plex Sans Hebrew" pitchFamily="34" charset="0"/>
                <a:ea typeface="IBM Plex Sans Hebrew" pitchFamily="34" charset="-122"/>
                <a:cs typeface="IBM Plex Sans Hebrew" pitchFamily="34" charset="-120"/>
              </a:rPr>
              <a:t>What's next: 10 minutes a day with your prompt library · a new tool once a month · teach someone the 4-part formula</a:t>
            </a:r>
            <a:endParaRPr lang="en-US" sz="1600" dirty="0"/>
          </a:p>
        </p:txBody>
      </p:sp>
      <p:sp>
        <p:nvSpPr>
          <p:cNvPr id="6" name="olam-copyright-footer"/>
          <p:cNvSpPr txBox="1"/>
          <p:nvPr/>
        </p:nvSpPr>
        <p:spPr>
          <a:xfrm>
            <a:off x="0" y="6549390"/>
            <a:ext cx="12192000" cy="308610"/>
          </a:xfrm>
          <a:prstGeom prst="rect">
            <a:avLst/>
          </a:prstGeom>
          <a:noFill/>
        </p:spPr>
        <p:txBody>
          <a:bodyPr wrap="square">
            <a:spAutoFit/>
          </a:bodyPr>
          <a:lstStyle/>
          <a:p>
            <a:pPr algn="ctr"/>
            <a:r>
              <a:rPr sz="800">
                <a:solidFill>
                  <a:srgbClr val="8A8A99"/>
                </a:solidFill>
                <a:latin typeface="Rubik"/>
              </a:rPr>
              <a:t>© Amram Abramovich · Olam HaChesed · All rights reserved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30</Slides>
  <Notes>30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AI</dc:title>
  <dc:subject>PptxGenJS Presentation</dc:subject>
  <dc:creator>Amram Abramovich / Olam HaChesed</dc:creator>
  <cp:lastModifiedBy>Introduction to AI course</cp:lastModifiedBy>
  <cp:revision>1</cp:revision>
  <dcterms:created xsi:type="dcterms:W3CDTF">2026-10-13T16:19:42Z</dcterms:created>
  <dcterms:modified xsi:type="dcterms:W3CDTF">2026-10-13T16:19:42Z</dcterms:modified>
</cp:coreProperties>
</file>